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1" r:id="rId22"/>
    <p:sldId id="269" r:id="rId23"/>
    <p:sldId id="278" r:id="rId24"/>
    <p:sldId id="279" r:id="rId25"/>
    <p:sldId id="281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B0F0"/>
    <a:srgbClr val="ED7D31"/>
    <a:srgbClr val="D8A16A"/>
    <a:srgbClr val="1B4889"/>
    <a:srgbClr val="0E2546"/>
    <a:srgbClr val="1C4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4DA87D-1EE5-4D18-8383-E77A08683E3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D6054BC-3D4F-4A8F-8CA3-1C7AAD714004}">
      <dgm:prSet/>
      <dgm:spPr/>
      <dgm:t>
        <a:bodyPr/>
        <a:lstStyle/>
        <a:p>
          <a:r>
            <a:rPr lang="it-IT" b="0" i="0" dirty="0"/>
            <a:t>PHP </a:t>
          </a:r>
          <a:endParaRPr lang="it-IT" dirty="0"/>
        </a:p>
      </dgm:t>
    </dgm:pt>
    <dgm:pt modelId="{3ADBFB9D-FF7F-4E14-A536-0A65F518305E}" type="parTrans" cxnId="{22D2B54B-E12F-43F9-9397-0C09F0E953B1}">
      <dgm:prSet/>
      <dgm:spPr/>
      <dgm:t>
        <a:bodyPr/>
        <a:lstStyle/>
        <a:p>
          <a:endParaRPr lang="it-IT"/>
        </a:p>
      </dgm:t>
    </dgm:pt>
    <dgm:pt modelId="{DE1F6B66-1441-45AA-8B20-2CFA20AF119B}" type="sibTrans" cxnId="{22D2B54B-E12F-43F9-9397-0C09F0E953B1}">
      <dgm:prSet/>
      <dgm:spPr/>
      <dgm:t>
        <a:bodyPr/>
        <a:lstStyle/>
        <a:p>
          <a:endParaRPr lang="it-IT"/>
        </a:p>
      </dgm:t>
    </dgm:pt>
    <dgm:pt modelId="{334353A7-C6F9-4FD2-9A56-5BB2E52E5EF8}">
      <dgm:prSet/>
      <dgm:spPr/>
      <dgm:t>
        <a:bodyPr/>
        <a:lstStyle/>
        <a:p>
          <a:r>
            <a:rPr lang="it-IT" dirty="0" err="1"/>
            <a:t>Javascript</a:t>
          </a:r>
          <a:endParaRPr lang="it-IT" dirty="0"/>
        </a:p>
      </dgm:t>
    </dgm:pt>
    <dgm:pt modelId="{129B8D12-DAB6-441C-9094-7C7A11E00AFC}" type="parTrans" cxnId="{1DCCEB09-F7BE-47F6-A7C8-2D9BA58094FA}">
      <dgm:prSet/>
      <dgm:spPr/>
      <dgm:t>
        <a:bodyPr/>
        <a:lstStyle/>
        <a:p>
          <a:endParaRPr lang="it-IT"/>
        </a:p>
      </dgm:t>
    </dgm:pt>
    <dgm:pt modelId="{E7DA1369-B0A6-4492-B877-0ADDE57499C2}" type="sibTrans" cxnId="{1DCCEB09-F7BE-47F6-A7C8-2D9BA58094FA}">
      <dgm:prSet/>
      <dgm:spPr/>
      <dgm:t>
        <a:bodyPr/>
        <a:lstStyle/>
        <a:p>
          <a:endParaRPr lang="it-IT"/>
        </a:p>
      </dgm:t>
    </dgm:pt>
    <dgm:pt modelId="{04A7DFA5-16EF-4FAB-809A-6599A858E9BB}">
      <dgm:prSet/>
      <dgm:spPr/>
      <dgm:t>
        <a:bodyPr/>
        <a:lstStyle/>
        <a:p>
          <a:r>
            <a:rPr lang="it-IT" dirty="0"/>
            <a:t>Python</a:t>
          </a:r>
        </a:p>
      </dgm:t>
    </dgm:pt>
    <dgm:pt modelId="{CB082B31-3F19-4217-82A5-2965D0B777FA}" type="parTrans" cxnId="{A19798FD-5D59-4FC0-A6EB-BA01314A6B95}">
      <dgm:prSet/>
      <dgm:spPr/>
      <dgm:t>
        <a:bodyPr/>
        <a:lstStyle/>
        <a:p>
          <a:endParaRPr lang="it-IT"/>
        </a:p>
      </dgm:t>
    </dgm:pt>
    <dgm:pt modelId="{51D6526B-AC8E-4283-A39E-C908074A67B5}" type="sibTrans" cxnId="{A19798FD-5D59-4FC0-A6EB-BA01314A6B95}">
      <dgm:prSet/>
      <dgm:spPr/>
      <dgm:t>
        <a:bodyPr/>
        <a:lstStyle/>
        <a:p>
          <a:endParaRPr lang="it-IT"/>
        </a:p>
      </dgm:t>
    </dgm:pt>
    <dgm:pt modelId="{94A18C9E-D1BC-4702-9EBB-F8690DDD385A}">
      <dgm:prSet/>
      <dgm:spPr/>
      <dgm:t>
        <a:bodyPr/>
        <a:lstStyle/>
        <a:p>
          <a:r>
            <a:rPr lang="it-IT" dirty="0"/>
            <a:t>C++</a:t>
          </a:r>
        </a:p>
      </dgm:t>
    </dgm:pt>
    <dgm:pt modelId="{ED5BE634-7E42-4B97-A7C2-3AC5EC9F44A5}" type="parTrans" cxnId="{C53AD7E7-5D3D-486C-94F3-D99FA2D34649}">
      <dgm:prSet/>
      <dgm:spPr/>
      <dgm:t>
        <a:bodyPr/>
        <a:lstStyle/>
        <a:p>
          <a:endParaRPr lang="it-IT"/>
        </a:p>
      </dgm:t>
    </dgm:pt>
    <dgm:pt modelId="{F305165D-6E7B-4A1C-A05E-0487E34AE5AD}" type="sibTrans" cxnId="{C53AD7E7-5D3D-486C-94F3-D99FA2D34649}">
      <dgm:prSet/>
      <dgm:spPr/>
      <dgm:t>
        <a:bodyPr/>
        <a:lstStyle/>
        <a:p>
          <a:endParaRPr lang="it-IT"/>
        </a:p>
      </dgm:t>
    </dgm:pt>
    <dgm:pt modelId="{8915A59C-5E81-4030-B30C-C04110086D49}">
      <dgm:prSet/>
      <dgm:spPr/>
      <dgm:t>
        <a:bodyPr/>
        <a:lstStyle/>
        <a:p>
          <a:r>
            <a:rPr lang="it-IT" dirty="0"/>
            <a:t>Java (che non ha nulla a che fare con </a:t>
          </a:r>
          <a:r>
            <a:rPr lang="it-IT" dirty="0" err="1"/>
            <a:t>Javascript</a:t>
          </a:r>
          <a:r>
            <a:rPr lang="it-IT" dirty="0"/>
            <a:t>)</a:t>
          </a:r>
        </a:p>
      </dgm:t>
    </dgm:pt>
    <dgm:pt modelId="{515681CF-B123-455B-9ADF-CEC39531DA84}" type="parTrans" cxnId="{D6CBA41C-F629-4C3F-8D8F-9A64F0D4A7CF}">
      <dgm:prSet/>
      <dgm:spPr/>
      <dgm:t>
        <a:bodyPr/>
        <a:lstStyle/>
        <a:p>
          <a:endParaRPr lang="it-IT"/>
        </a:p>
      </dgm:t>
    </dgm:pt>
    <dgm:pt modelId="{E1DEFBB1-430C-4445-9565-CD468D1BE38E}" type="sibTrans" cxnId="{D6CBA41C-F629-4C3F-8D8F-9A64F0D4A7CF}">
      <dgm:prSet/>
      <dgm:spPr/>
      <dgm:t>
        <a:bodyPr/>
        <a:lstStyle/>
        <a:p>
          <a:endParaRPr lang="it-IT"/>
        </a:p>
      </dgm:t>
    </dgm:pt>
    <dgm:pt modelId="{F9EC3A7F-BA0A-4D37-A27E-772D88F3A6C0}">
      <dgm:prSet/>
      <dgm:spPr/>
      <dgm:t>
        <a:bodyPr/>
        <a:lstStyle/>
        <a:p>
          <a:r>
            <a:rPr lang="it-IT" dirty="0" err="1"/>
            <a:t>Perl</a:t>
          </a:r>
          <a:endParaRPr lang="it-IT" dirty="0"/>
        </a:p>
      </dgm:t>
    </dgm:pt>
    <dgm:pt modelId="{96A87995-B961-431C-920E-CF958FB676EC}" type="parTrans" cxnId="{A4A62CA5-F520-40E7-853D-4BFFAA09F848}">
      <dgm:prSet/>
      <dgm:spPr/>
      <dgm:t>
        <a:bodyPr/>
        <a:lstStyle/>
        <a:p>
          <a:endParaRPr lang="it-IT"/>
        </a:p>
      </dgm:t>
    </dgm:pt>
    <dgm:pt modelId="{5627C1D9-25A5-4762-B3F3-B3C8F309ADEF}" type="sibTrans" cxnId="{A4A62CA5-F520-40E7-853D-4BFFAA09F848}">
      <dgm:prSet/>
      <dgm:spPr/>
      <dgm:t>
        <a:bodyPr/>
        <a:lstStyle/>
        <a:p>
          <a:endParaRPr lang="it-IT"/>
        </a:p>
      </dgm:t>
    </dgm:pt>
    <dgm:pt modelId="{96021E18-C2CF-4C9C-9641-5EA58058DBA1}">
      <dgm:prSet/>
      <dgm:spPr/>
      <dgm:t>
        <a:bodyPr/>
        <a:lstStyle/>
        <a:p>
          <a:r>
            <a:rPr lang="it-IT" dirty="0"/>
            <a:t>…molti altri…</a:t>
          </a:r>
        </a:p>
      </dgm:t>
    </dgm:pt>
    <dgm:pt modelId="{6216547A-DFA0-4CBB-A1D7-AB5BBEADB78F}" type="parTrans" cxnId="{BDE7C319-2EDE-441E-BE47-B3B7EF61D8D7}">
      <dgm:prSet/>
      <dgm:spPr/>
      <dgm:t>
        <a:bodyPr/>
        <a:lstStyle/>
        <a:p>
          <a:endParaRPr lang="it-IT"/>
        </a:p>
      </dgm:t>
    </dgm:pt>
    <dgm:pt modelId="{31C299FB-EAD3-4609-B6BF-DCBF32323445}" type="sibTrans" cxnId="{BDE7C319-2EDE-441E-BE47-B3B7EF61D8D7}">
      <dgm:prSet/>
      <dgm:spPr/>
      <dgm:t>
        <a:bodyPr/>
        <a:lstStyle/>
        <a:p>
          <a:endParaRPr lang="it-IT"/>
        </a:p>
      </dgm:t>
    </dgm:pt>
    <dgm:pt modelId="{2833CA0E-BB30-41FB-9792-AD2D09FD57D8}" type="pres">
      <dgm:prSet presAssocID="{6C4DA87D-1EE5-4D18-8383-E77A08683E35}" presName="Name0" presStyleCnt="0">
        <dgm:presLayoutVars>
          <dgm:dir/>
          <dgm:animLvl val="lvl"/>
          <dgm:resizeHandles val="exact"/>
        </dgm:presLayoutVars>
      </dgm:prSet>
      <dgm:spPr/>
    </dgm:pt>
    <dgm:pt modelId="{4A91FCA1-F306-4EFB-AE88-D8DD2220CA22}" type="pres">
      <dgm:prSet presAssocID="{CD6054BC-3D4F-4A8F-8CA3-1C7AAD714004}" presName="linNode" presStyleCnt="0"/>
      <dgm:spPr/>
    </dgm:pt>
    <dgm:pt modelId="{739D47AA-ABD0-4320-ABCB-84261FC4E13A}" type="pres">
      <dgm:prSet presAssocID="{CD6054BC-3D4F-4A8F-8CA3-1C7AAD714004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E1DC0949-3104-4A1D-860B-43B07AB667DA}" type="pres">
      <dgm:prSet presAssocID="{DE1F6B66-1441-45AA-8B20-2CFA20AF119B}" presName="sp" presStyleCnt="0"/>
      <dgm:spPr/>
    </dgm:pt>
    <dgm:pt modelId="{95121A23-F1FC-47EB-ABC7-89510FAED233}" type="pres">
      <dgm:prSet presAssocID="{334353A7-C6F9-4FD2-9A56-5BB2E52E5EF8}" presName="linNode" presStyleCnt="0"/>
      <dgm:spPr/>
    </dgm:pt>
    <dgm:pt modelId="{E308C54F-17CF-455C-998C-E1E468FB0955}" type="pres">
      <dgm:prSet presAssocID="{334353A7-C6F9-4FD2-9A56-5BB2E52E5EF8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49E0419A-0157-4A40-9BCD-1988CC7AFD0B}" type="pres">
      <dgm:prSet presAssocID="{E7DA1369-B0A6-4492-B877-0ADDE57499C2}" presName="sp" presStyleCnt="0"/>
      <dgm:spPr/>
    </dgm:pt>
    <dgm:pt modelId="{93E43DF0-0C33-4107-A82B-F08ABC515FA2}" type="pres">
      <dgm:prSet presAssocID="{04A7DFA5-16EF-4FAB-809A-6599A858E9BB}" presName="linNode" presStyleCnt="0"/>
      <dgm:spPr/>
    </dgm:pt>
    <dgm:pt modelId="{883F6E72-C807-483E-9C65-02444EAF09BB}" type="pres">
      <dgm:prSet presAssocID="{04A7DFA5-16EF-4FAB-809A-6599A858E9BB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20CDE45F-B41C-4F2E-9692-5E6A272936D0}" type="pres">
      <dgm:prSet presAssocID="{51D6526B-AC8E-4283-A39E-C908074A67B5}" presName="sp" presStyleCnt="0"/>
      <dgm:spPr/>
    </dgm:pt>
    <dgm:pt modelId="{4B36EA0C-4D4F-415C-B6E9-B896CDEE6FE2}" type="pres">
      <dgm:prSet presAssocID="{94A18C9E-D1BC-4702-9EBB-F8690DDD385A}" presName="linNode" presStyleCnt="0"/>
      <dgm:spPr/>
    </dgm:pt>
    <dgm:pt modelId="{38BBD6CC-2B33-4D20-BA5F-0026449DA887}" type="pres">
      <dgm:prSet presAssocID="{94A18C9E-D1BC-4702-9EBB-F8690DDD385A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4996A648-CB3B-48EF-AFCD-1D6340564055}" type="pres">
      <dgm:prSet presAssocID="{F305165D-6E7B-4A1C-A05E-0487E34AE5AD}" presName="sp" presStyleCnt="0"/>
      <dgm:spPr/>
    </dgm:pt>
    <dgm:pt modelId="{22C7CF23-8951-4C58-8E6F-8D7F80C8ACC7}" type="pres">
      <dgm:prSet presAssocID="{8915A59C-5E81-4030-B30C-C04110086D49}" presName="linNode" presStyleCnt="0"/>
      <dgm:spPr/>
    </dgm:pt>
    <dgm:pt modelId="{6D207A70-AB3E-4EAD-ADAD-75536B7CEE64}" type="pres">
      <dgm:prSet presAssocID="{8915A59C-5E81-4030-B30C-C04110086D49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B3BE2E02-3D65-4847-ABCC-7AF8E86A9A62}" type="pres">
      <dgm:prSet presAssocID="{E1DEFBB1-430C-4445-9565-CD468D1BE38E}" presName="sp" presStyleCnt="0"/>
      <dgm:spPr/>
    </dgm:pt>
    <dgm:pt modelId="{FF9FF3D8-73D2-4AF1-B7EF-497953D979F5}" type="pres">
      <dgm:prSet presAssocID="{F9EC3A7F-BA0A-4D37-A27E-772D88F3A6C0}" presName="linNode" presStyleCnt="0"/>
      <dgm:spPr/>
    </dgm:pt>
    <dgm:pt modelId="{01DDA435-6C40-4598-99CE-FB4860C68321}" type="pres">
      <dgm:prSet presAssocID="{F9EC3A7F-BA0A-4D37-A27E-772D88F3A6C0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C89231BC-4FC2-418B-B444-6E332684E4F2}" type="pres">
      <dgm:prSet presAssocID="{5627C1D9-25A5-4762-B3F3-B3C8F309ADEF}" presName="sp" presStyleCnt="0"/>
      <dgm:spPr/>
    </dgm:pt>
    <dgm:pt modelId="{35A4CCFF-282D-4893-942A-3794A8BAFA65}" type="pres">
      <dgm:prSet presAssocID="{96021E18-C2CF-4C9C-9641-5EA58058DBA1}" presName="linNode" presStyleCnt="0"/>
      <dgm:spPr/>
    </dgm:pt>
    <dgm:pt modelId="{840826B2-AAF5-403B-9250-7CA24F4A4007}" type="pres">
      <dgm:prSet presAssocID="{96021E18-C2CF-4C9C-9641-5EA58058DBA1}" presName="parentText" presStyleLbl="node1" presStyleIdx="6" presStyleCnt="7">
        <dgm:presLayoutVars>
          <dgm:chMax val="1"/>
          <dgm:bulletEnabled val="1"/>
        </dgm:presLayoutVars>
      </dgm:prSet>
      <dgm:spPr/>
    </dgm:pt>
  </dgm:ptLst>
  <dgm:cxnLst>
    <dgm:cxn modelId="{86FBB209-CEFA-49FE-8763-033408F88DBA}" type="presOf" srcId="{CD6054BC-3D4F-4A8F-8CA3-1C7AAD714004}" destId="{739D47AA-ABD0-4320-ABCB-84261FC4E13A}" srcOrd="0" destOrd="0" presId="urn:microsoft.com/office/officeart/2005/8/layout/vList5"/>
    <dgm:cxn modelId="{1DCCEB09-F7BE-47F6-A7C8-2D9BA58094FA}" srcId="{6C4DA87D-1EE5-4D18-8383-E77A08683E35}" destId="{334353A7-C6F9-4FD2-9A56-5BB2E52E5EF8}" srcOrd="1" destOrd="0" parTransId="{129B8D12-DAB6-441C-9094-7C7A11E00AFC}" sibTransId="{E7DA1369-B0A6-4492-B877-0ADDE57499C2}"/>
    <dgm:cxn modelId="{B6664E17-606E-4463-B1C6-74E340210387}" type="presOf" srcId="{F9EC3A7F-BA0A-4D37-A27E-772D88F3A6C0}" destId="{01DDA435-6C40-4598-99CE-FB4860C68321}" srcOrd="0" destOrd="0" presId="urn:microsoft.com/office/officeart/2005/8/layout/vList5"/>
    <dgm:cxn modelId="{BDE7C319-2EDE-441E-BE47-B3B7EF61D8D7}" srcId="{6C4DA87D-1EE5-4D18-8383-E77A08683E35}" destId="{96021E18-C2CF-4C9C-9641-5EA58058DBA1}" srcOrd="6" destOrd="0" parTransId="{6216547A-DFA0-4CBB-A1D7-AB5BBEADB78F}" sibTransId="{31C299FB-EAD3-4609-B6BF-DCBF32323445}"/>
    <dgm:cxn modelId="{F880C81A-6D70-4201-B611-CE73EB4A6F42}" type="presOf" srcId="{94A18C9E-D1BC-4702-9EBB-F8690DDD385A}" destId="{38BBD6CC-2B33-4D20-BA5F-0026449DA887}" srcOrd="0" destOrd="0" presId="urn:microsoft.com/office/officeart/2005/8/layout/vList5"/>
    <dgm:cxn modelId="{D6CBA41C-F629-4C3F-8D8F-9A64F0D4A7CF}" srcId="{6C4DA87D-1EE5-4D18-8383-E77A08683E35}" destId="{8915A59C-5E81-4030-B30C-C04110086D49}" srcOrd="4" destOrd="0" parTransId="{515681CF-B123-455B-9ADF-CEC39531DA84}" sibTransId="{E1DEFBB1-430C-4445-9565-CD468D1BE38E}"/>
    <dgm:cxn modelId="{72C3725F-ECA0-44A6-9E6B-DDF4089D8991}" type="presOf" srcId="{334353A7-C6F9-4FD2-9A56-5BB2E52E5EF8}" destId="{E308C54F-17CF-455C-998C-E1E468FB0955}" srcOrd="0" destOrd="0" presId="urn:microsoft.com/office/officeart/2005/8/layout/vList5"/>
    <dgm:cxn modelId="{ADCC5A49-8ED6-4D25-8CD5-8F8741B71D6A}" type="presOf" srcId="{96021E18-C2CF-4C9C-9641-5EA58058DBA1}" destId="{840826B2-AAF5-403B-9250-7CA24F4A4007}" srcOrd="0" destOrd="0" presId="urn:microsoft.com/office/officeart/2005/8/layout/vList5"/>
    <dgm:cxn modelId="{22D2B54B-E12F-43F9-9397-0C09F0E953B1}" srcId="{6C4DA87D-1EE5-4D18-8383-E77A08683E35}" destId="{CD6054BC-3D4F-4A8F-8CA3-1C7AAD714004}" srcOrd="0" destOrd="0" parTransId="{3ADBFB9D-FF7F-4E14-A536-0A65F518305E}" sibTransId="{DE1F6B66-1441-45AA-8B20-2CFA20AF119B}"/>
    <dgm:cxn modelId="{7504008E-FE2B-4640-9775-56DAE831E5DA}" type="presOf" srcId="{6C4DA87D-1EE5-4D18-8383-E77A08683E35}" destId="{2833CA0E-BB30-41FB-9792-AD2D09FD57D8}" srcOrd="0" destOrd="0" presId="urn:microsoft.com/office/officeart/2005/8/layout/vList5"/>
    <dgm:cxn modelId="{08AD14A5-AAC9-4CA2-82D7-0F12225B070E}" type="presOf" srcId="{04A7DFA5-16EF-4FAB-809A-6599A858E9BB}" destId="{883F6E72-C807-483E-9C65-02444EAF09BB}" srcOrd="0" destOrd="0" presId="urn:microsoft.com/office/officeart/2005/8/layout/vList5"/>
    <dgm:cxn modelId="{A4A62CA5-F520-40E7-853D-4BFFAA09F848}" srcId="{6C4DA87D-1EE5-4D18-8383-E77A08683E35}" destId="{F9EC3A7F-BA0A-4D37-A27E-772D88F3A6C0}" srcOrd="5" destOrd="0" parTransId="{96A87995-B961-431C-920E-CF958FB676EC}" sibTransId="{5627C1D9-25A5-4762-B3F3-B3C8F309ADEF}"/>
    <dgm:cxn modelId="{8891FAD6-0099-42DB-BDBA-602C63106270}" type="presOf" srcId="{8915A59C-5E81-4030-B30C-C04110086D49}" destId="{6D207A70-AB3E-4EAD-ADAD-75536B7CEE64}" srcOrd="0" destOrd="0" presId="urn:microsoft.com/office/officeart/2005/8/layout/vList5"/>
    <dgm:cxn modelId="{C53AD7E7-5D3D-486C-94F3-D99FA2D34649}" srcId="{6C4DA87D-1EE5-4D18-8383-E77A08683E35}" destId="{94A18C9E-D1BC-4702-9EBB-F8690DDD385A}" srcOrd="3" destOrd="0" parTransId="{ED5BE634-7E42-4B97-A7C2-3AC5EC9F44A5}" sibTransId="{F305165D-6E7B-4A1C-A05E-0487E34AE5AD}"/>
    <dgm:cxn modelId="{A19798FD-5D59-4FC0-A6EB-BA01314A6B95}" srcId="{6C4DA87D-1EE5-4D18-8383-E77A08683E35}" destId="{04A7DFA5-16EF-4FAB-809A-6599A858E9BB}" srcOrd="2" destOrd="0" parTransId="{CB082B31-3F19-4217-82A5-2965D0B777FA}" sibTransId="{51D6526B-AC8E-4283-A39E-C908074A67B5}"/>
    <dgm:cxn modelId="{6444D8E7-2BEF-44C1-BF1E-E347DBEC8EA5}" type="presParOf" srcId="{2833CA0E-BB30-41FB-9792-AD2D09FD57D8}" destId="{4A91FCA1-F306-4EFB-AE88-D8DD2220CA22}" srcOrd="0" destOrd="0" presId="urn:microsoft.com/office/officeart/2005/8/layout/vList5"/>
    <dgm:cxn modelId="{601CC5A9-F310-4AB3-BD39-6E80A6C4B821}" type="presParOf" srcId="{4A91FCA1-F306-4EFB-AE88-D8DD2220CA22}" destId="{739D47AA-ABD0-4320-ABCB-84261FC4E13A}" srcOrd="0" destOrd="0" presId="urn:microsoft.com/office/officeart/2005/8/layout/vList5"/>
    <dgm:cxn modelId="{46464725-843C-48AE-8C3A-715B252F33F3}" type="presParOf" srcId="{2833CA0E-BB30-41FB-9792-AD2D09FD57D8}" destId="{E1DC0949-3104-4A1D-860B-43B07AB667DA}" srcOrd="1" destOrd="0" presId="urn:microsoft.com/office/officeart/2005/8/layout/vList5"/>
    <dgm:cxn modelId="{03AA797D-5544-459F-BFAE-FC338FF2501F}" type="presParOf" srcId="{2833CA0E-BB30-41FB-9792-AD2D09FD57D8}" destId="{95121A23-F1FC-47EB-ABC7-89510FAED233}" srcOrd="2" destOrd="0" presId="urn:microsoft.com/office/officeart/2005/8/layout/vList5"/>
    <dgm:cxn modelId="{FD0479DF-0DA5-45D3-B4AA-C891B9251F5A}" type="presParOf" srcId="{95121A23-F1FC-47EB-ABC7-89510FAED233}" destId="{E308C54F-17CF-455C-998C-E1E468FB0955}" srcOrd="0" destOrd="0" presId="urn:microsoft.com/office/officeart/2005/8/layout/vList5"/>
    <dgm:cxn modelId="{DABE267D-69A1-4C9B-815A-8A0264581FC3}" type="presParOf" srcId="{2833CA0E-BB30-41FB-9792-AD2D09FD57D8}" destId="{49E0419A-0157-4A40-9BCD-1988CC7AFD0B}" srcOrd="3" destOrd="0" presId="urn:microsoft.com/office/officeart/2005/8/layout/vList5"/>
    <dgm:cxn modelId="{77AF4355-D359-43AA-B3B5-38F00BCF6A0C}" type="presParOf" srcId="{2833CA0E-BB30-41FB-9792-AD2D09FD57D8}" destId="{93E43DF0-0C33-4107-A82B-F08ABC515FA2}" srcOrd="4" destOrd="0" presId="urn:microsoft.com/office/officeart/2005/8/layout/vList5"/>
    <dgm:cxn modelId="{AEC50CC0-F35B-47C7-AEBA-5152BFC98625}" type="presParOf" srcId="{93E43DF0-0C33-4107-A82B-F08ABC515FA2}" destId="{883F6E72-C807-483E-9C65-02444EAF09BB}" srcOrd="0" destOrd="0" presId="urn:microsoft.com/office/officeart/2005/8/layout/vList5"/>
    <dgm:cxn modelId="{AF9AEA00-BB43-414C-B19F-88C3A3D6908E}" type="presParOf" srcId="{2833CA0E-BB30-41FB-9792-AD2D09FD57D8}" destId="{20CDE45F-B41C-4F2E-9692-5E6A272936D0}" srcOrd="5" destOrd="0" presId="urn:microsoft.com/office/officeart/2005/8/layout/vList5"/>
    <dgm:cxn modelId="{7583AFBA-1023-4EA4-B943-6EDBDD089413}" type="presParOf" srcId="{2833CA0E-BB30-41FB-9792-AD2D09FD57D8}" destId="{4B36EA0C-4D4F-415C-B6E9-B896CDEE6FE2}" srcOrd="6" destOrd="0" presId="urn:microsoft.com/office/officeart/2005/8/layout/vList5"/>
    <dgm:cxn modelId="{5D5E29A6-92C8-4ACD-8DA7-0E0BD3E55468}" type="presParOf" srcId="{4B36EA0C-4D4F-415C-B6E9-B896CDEE6FE2}" destId="{38BBD6CC-2B33-4D20-BA5F-0026449DA887}" srcOrd="0" destOrd="0" presId="urn:microsoft.com/office/officeart/2005/8/layout/vList5"/>
    <dgm:cxn modelId="{FEC33C92-9EB7-4AC3-842F-BD8851B5F40F}" type="presParOf" srcId="{2833CA0E-BB30-41FB-9792-AD2D09FD57D8}" destId="{4996A648-CB3B-48EF-AFCD-1D6340564055}" srcOrd="7" destOrd="0" presId="urn:microsoft.com/office/officeart/2005/8/layout/vList5"/>
    <dgm:cxn modelId="{85AADE85-B855-4C0C-AED0-476C29BAAD3F}" type="presParOf" srcId="{2833CA0E-BB30-41FB-9792-AD2D09FD57D8}" destId="{22C7CF23-8951-4C58-8E6F-8D7F80C8ACC7}" srcOrd="8" destOrd="0" presId="urn:microsoft.com/office/officeart/2005/8/layout/vList5"/>
    <dgm:cxn modelId="{46194262-6411-497A-B460-0B521672D56D}" type="presParOf" srcId="{22C7CF23-8951-4C58-8E6F-8D7F80C8ACC7}" destId="{6D207A70-AB3E-4EAD-ADAD-75536B7CEE64}" srcOrd="0" destOrd="0" presId="urn:microsoft.com/office/officeart/2005/8/layout/vList5"/>
    <dgm:cxn modelId="{060AA9F1-E09F-4519-A3F8-9B734E0CD495}" type="presParOf" srcId="{2833CA0E-BB30-41FB-9792-AD2D09FD57D8}" destId="{B3BE2E02-3D65-4847-ABCC-7AF8E86A9A62}" srcOrd="9" destOrd="0" presId="urn:microsoft.com/office/officeart/2005/8/layout/vList5"/>
    <dgm:cxn modelId="{DE1A99FD-2639-4A69-88CB-EDBC0F4D5A54}" type="presParOf" srcId="{2833CA0E-BB30-41FB-9792-AD2D09FD57D8}" destId="{FF9FF3D8-73D2-4AF1-B7EF-497953D979F5}" srcOrd="10" destOrd="0" presId="urn:microsoft.com/office/officeart/2005/8/layout/vList5"/>
    <dgm:cxn modelId="{64FE4566-E18F-4D01-8F97-EB193B477DC5}" type="presParOf" srcId="{FF9FF3D8-73D2-4AF1-B7EF-497953D979F5}" destId="{01DDA435-6C40-4598-99CE-FB4860C68321}" srcOrd="0" destOrd="0" presId="urn:microsoft.com/office/officeart/2005/8/layout/vList5"/>
    <dgm:cxn modelId="{78CCDDB3-246A-4F0B-9371-21CA7AB06FA5}" type="presParOf" srcId="{2833CA0E-BB30-41FB-9792-AD2D09FD57D8}" destId="{C89231BC-4FC2-418B-B444-6E332684E4F2}" srcOrd="11" destOrd="0" presId="urn:microsoft.com/office/officeart/2005/8/layout/vList5"/>
    <dgm:cxn modelId="{415B778B-1765-41D4-884A-94C63EDCD026}" type="presParOf" srcId="{2833CA0E-BB30-41FB-9792-AD2D09FD57D8}" destId="{35A4CCFF-282D-4893-942A-3794A8BAFA65}" srcOrd="12" destOrd="0" presId="urn:microsoft.com/office/officeart/2005/8/layout/vList5"/>
    <dgm:cxn modelId="{423559E8-27D1-475D-B6C0-737ED37BCD11}" type="presParOf" srcId="{35A4CCFF-282D-4893-942A-3794A8BAFA65}" destId="{840826B2-AAF5-403B-9250-7CA24F4A400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4DA87D-1EE5-4D18-8383-E77A08683E3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CD6054BC-3D4F-4A8F-8CA3-1C7AAD714004}">
      <dgm:prSet/>
      <dgm:spPr/>
      <dgm:t>
        <a:bodyPr/>
        <a:lstStyle/>
        <a:p>
          <a:r>
            <a:rPr lang="it-IT" dirty="0"/>
            <a:t>Prendi la biciletta</a:t>
          </a:r>
        </a:p>
      </dgm:t>
    </dgm:pt>
    <dgm:pt modelId="{3ADBFB9D-FF7F-4E14-A536-0A65F518305E}" type="parTrans" cxnId="{22D2B54B-E12F-43F9-9397-0C09F0E953B1}">
      <dgm:prSet/>
      <dgm:spPr/>
      <dgm:t>
        <a:bodyPr/>
        <a:lstStyle/>
        <a:p>
          <a:endParaRPr lang="it-IT"/>
        </a:p>
      </dgm:t>
    </dgm:pt>
    <dgm:pt modelId="{DE1F6B66-1441-45AA-8B20-2CFA20AF119B}" type="sibTrans" cxnId="{22D2B54B-E12F-43F9-9397-0C09F0E953B1}">
      <dgm:prSet/>
      <dgm:spPr/>
      <dgm:t>
        <a:bodyPr/>
        <a:lstStyle/>
        <a:p>
          <a:endParaRPr lang="it-IT"/>
        </a:p>
      </dgm:t>
    </dgm:pt>
    <dgm:pt modelId="{334353A7-C6F9-4FD2-9A56-5BB2E52E5EF8}">
      <dgm:prSet/>
      <dgm:spPr/>
      <dgm:t>
        <a:bodyPr/>
        <a:lstStyle/>
        <a:p>
          <a:r>
            <a:rPr lang="it-IT"/>
            <a:t>Sali in sella</a:t>
          </a:r>
        </a:p>
      </dgm:t>
    </dgm:pt>
    <dgm:pt modelId="{129B8D12-DAB6-441C-9094-7C7A11E00AFC}" type="parTrans" cxnId="{1DCCEB09-F7BE-47F6-A7C8-2D9BA58094FA}">
      <dgm:prSet/>
      <dgm:spPr/>
      <dgm:t>
        <a:bodyPr/>
        <a:lstStyle/>
        <a:p>
          <a:endParaRPr lang="it-IT"/>
        </a:p>
      </dgm:t>
    </dgm:pt>
    <dgm:pt modelId="{E7DA1369-B0A6-4492-B877-0ADDE57499C2}" type="sibTrans" cxnId="{1DCCEB09-F7BE-47F6-A7C8-2D9BA58094FA}">
      <dgm:prSet/>
      <dgm:spPr/>
      <dgm:t>
        <a:bodyPr/>
        <a:lstStyle/>
        <a:p>
          <a:endParaRPr lang="it-IT"/>
        </a:p>
      </dgm:t>
    </dgm:pt>
    <dgm:pt modelId="{04A7DFA5-16EF-4FAB-809A-6599A858E9BB}">
      <dgm:prSet/>
      <dgm:spPr/>
      <dgm:t>
        <a:bodyPr/>
        <a:lstStyle/>
        <a:p>
          <a:r>
            <a:rPr lang="it-IT"/>
            <a:t>Dai una leggera spinta in avanti</a:t>
          </a:r>
        </a:p>
      </dgm:t>
    </dgm:pt>
    <dgm:pt modelId="{CB082B31-3F19-4217-82A5-2965D0B777FA}" type="parTrans" cxnId="{A19798FD-5D59-4FC0-A6EB-BA01314A6B95}">
      <dgm:prSet/>
      <dgm:spPr/>
      <dgm:t>
        <a:bodyPr/>
        <a:lstStyle/>
        <a:p>
          <a:endParaRPr lang="it-IT"/>
        </a:p>
      </dgm:t>
    </dgm:pt>
    <dgm:pt modelId="{51D6526B-AC8E-4283-A39E-C908074A67B5}" type="sibTrans" cxnId="{A19798FD-5D59-4FC0-A6EB-BA01314A6B95}">
      <dgm:prSet/>
      <dgm:spPr/>
      <dgm:t>
        <a:bodyPr/>
        <a:lstStyle/>
        <a:p>
          <a:endParaRPr lang="it-IT"/>
        </a:p>
      </dgm:t>
    </dgm:pt>
    <dgm:pt modelId="{94A18C9E-D1BC-4702-9EBB-F8690DDD385A}">
      <dgm:prSet/>
      <dgm:spPr/>
      <dgm:t>
        <a:bodyPr/>
        <a:lstStyle/>
        <a:p>
          <a:r>
            <a:rPr lang="it-IT"/>
            <a:t>Inizia a pedalare</a:t>
          </a:r>
        </a:p>
      </dgm:t>
    </dgm:pt>
    <dgm:pt modelId="{ED5BE634-7E42-4B97-A7C2-3AC5EC9F44A5}" type="parTrans" cxnId="{C53AD7E7-5D3D-486C-94F3-D99FA2D34649}">
      <dgm:prSet/>
      <dgm:spPr/>
      <dgm:t>
        <a:bodyPr/>
        <a:lstStyle/>
        <a:p>
          <a:endParaRPr lang="it-IT"/>
        </a:p>
      </dgm:t>
    </dgm:pt>
    <dgm:pt modelId="{F305165D-6E7B-4A1C-A05E-0487E34AE5AD}" type="sibTrans" cxnId="{C53AD7E7-5D3D-486C-94F3-D99FA2D34649}">
      <dgm:prSet/>
      <dgm:spPr/>
      <dgm:t>
        <a:bodyPr/>
        <a:lstStyle/>
        <a:p>
          <a:endParaRPr lang="it-IT"/>
        </a:p>
      </dgm:t>
    </dgm:pt>
    <dgm:pt modelId="{8915A59C-5E81-4030-B30C-C04110086D49}">
      <dgm:prSet/>
      <dgm:spPr/>
      <dgm:t>
        <a:bodyPr/>
        <a:lstStyle/>
        <a:p>
          <a:r>
            <a:rPr lang="it-IT"/>
            <a:t>Gira il manubrio a destra se vuoi andare a destra</a:t>
          </a:r>
        </a:p>
      </dgm:t>
    </dgm:pt>
    <dgm:pt modelId="{515681CF-B123-455B-9ADF-CEC39531DA84}" type="parTrans" cxnId="{D6CBA41C-F629-4C3F-8D8F-9A64F0D4A7CF}">
      <dgm:prSet/>
      <dgm:spPr/>
      <dgm:t>
        <a:bodyPr/>
        <a:lstStyle/>
        <a:p>
          <a:endParaRPr lang="it-IT"/>
        </a:p>
      </dgm:t>
    </dgm:pt>
    <dgm:pt modelId="{E1DEFBB1-430C-4445-9565-CD468D1BE38E}" type="sibTrans" cxnId="{D6CBA41C-F629-4C3F-8D8F-9A64F0D4A7CF}">
      <dgm:prSet/>
      <dgm:spPr/>
      <dgm:t>
        <a:bodyPr/>
        <a:lstStyle/>
        <a:p>
          <a:endParaRPr lang="it-IT"/>
        </a:p>
      </dgm:t>
    </dgm:pt>
    <dgm:pt modelId="{F9EC3A7F-BA0A-4D37-A27E-772D88F3A6C0}">
      <dgm:prSet/>
      <dgm:spPr/>
      <dgm:t>
        <a:bodyPr/>
        <a:lstStyle/>
        <a:p>
          <a:r>
            <a:rPr lang="it-IT"/>
            <a:t>Gira il manubrio a sinistra se vuoi andare a sinistra</a:t>
          </a:r>
        </a:p>
      </dgm:t>
    </dgm:pt>
    <dgm:pt modelId="{96A87995-B961-431C-920E-CF958FB676EC}" type="parTrans" cxnId="{A4A62CA5-F520-40E7-853D-4BFFAA09F848}">
      <dgm:prSet/>
      <dgm:spPr/>
      <dgm:t>
        <a:bodyPr/>
        <a:lstStyle/>
        <a:p>
          <a:endParaRPr lang="it-IT"/>
        </a:p>
      </dgm:t>
    </dgm:pt>
    <dgm:pt modelId="{5627C1D9-25A5-4762-B3F3-B3C8F309ADEF}" type="sibTrans" cxnId="{A4A62CA5-F520-40E7-853D-4BFFAA09F848}">
      <dgm:prSet/>
      <dgm:spPr/>
      <dgm:t>
        <a:bodyPr/>
        <a:lstStyle/>
        <a:p>
          <a:endParaRPr lang="it-IT"/>
        </a:p>
      </dgm:t>
    </dgm:pt>
    <dgm:pt modelId="{96021E18-C2CF-4C9C-9641-5EA58058DBA1}">
      <dgm:prSet/>
      <dgm:spPr/>
      <dgm:t>
        <a:bodyPr/>
        <a:lstStyle/>
        <a:p>
          <a:r>
            <a:rPr lang="it-IT"/>
            <a:t>etc etc…</a:t>
          </a:r>
        </a:p>
      </dgm:t>
    </dgm:pt>
    <dgm:pt modelId="{6216547A-DFA0-4CBB-A1D7-AB5BBEADB78F}" type="parTrans" cxnId="{BDE7C319-2EDE-441E-BE47-B3B7EF61D8D7}">
      <dgm:prSet/>
      <dgm:spPr/>
      <dgm:t>
        <a:bodyPr/>
        <a:lstStyle/>
        <a:p>
          <a:endParaRPr lang="it-IT"/>
        </a:p>
      </dgm:t>
    </dgm:pt>
    <dgm:pt modelId="{31C299FB-EAD3-4609-B6BF-DCBF32323445}" type="sibTrans" cxnId="{BDE7C319-2EDE-441E-BE47-B3B7EF61D8D7}">
      <dgm:prSet/>
      <dgm:spPr/>
      <dgm:t>
        <a:bodyPr/>
        <a:lstStyle/>
        <a:p>
          <a:endParaRPr lang="it-IT"/>
        </a:p>
      </dgm:t>
    </dgm:pt>
    <dgm:pt modelId="{2833CA0E-BB30-41FB-9792-AD2D09FD57D8}" type="pres">
      <dgm:prSet presAssocID="{6C4DA87D-1EE5-4D18-8383-E77A08683E35}" presName="Name0" presStyleCnt="0">
        <dgm:presLayoutVars>
          <dgm:dir/>
          <dgm:animLvl val="lvl"/>
          <dgm:resizeHandles val="exact"/>
        </dgm:presLayoutVars>
      </dgm:prSet>
      <dgm:spPr/>
    </dgm:pt>
    <dgm:pt modelId="{4A91FCA1-F306-4EFB-AE88-D8DD2220CA22}" type="pres">
      <dgm:prSet presAssocID="{CD6054BC-3D4F-4A8F-8CA3-1C7AAD714004}" presName="linNode" presStyleCnt="0"/>
      <dgm:spPr/>
    </dgm:pt>
    <dgm:pt modelId="{739D47AA-ABD0-4320-ABCB-84261FC4E13A}" type="pres">
      <dgm:prSet presAssocID="{CD6054BC-3D4F-4A8F-8CA3-1C7AAD714004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E1DC0949-3104-4A1D-860B-43B07AB667DA}" type="pres">
      <dgm:prSet presAssocID="{DE1F6B66-1441-45AA-8B20-2CFA20AF119B}" presName="sp" presStyleCnt="0"/>
      <dgm:spPr/>
    </dgm:pt>
    <dgm:pt modelId="{95121A23-F1FC-47EB-ABC7-89510FAED233}" type="pres">
      <dgm:prSet presAssocID="{334353A7-C6F9-4FD2-9A56-5BB2E52E5EF8}" presName="linNode" presStyleCnt="0"/>
      <dgm:spPr/>
    </dgm:pt>
    <dgm:pt modelId="{E308C54F-17CF-455C-998C-E1E468FB0955}" type="pres">
      <dgm:prSet presAssocID="{334353A7-C6F9-4FD2-9A56-5BB2E52E5EF8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49E0419A-0157-4A40-9BCD-1988CC7AFD0B}" type="pres">
      <dgm:prSet presAssocID="{E7DA1369-B0A6-4492-B877-0ADDE57499C2}" presName="sp" presStyleCnt="0"/>
      <dgm:spPr/>
    </dgm:pt>
    <dgm:pt modelId="{93E43DF0-0C33-4107-A82B-F08ABC515FA2}" type="pres">
      <dgm:prSet presAssocID="{04A7DFA5-16EF-4FAB-809A-6599A858E9BB}" presName="linNode" presStyleCnt="0"/>
      <dgm:spPr/>
    </dgm:pt>
    <dgm:pt modelId="{883F6E72-C807-483E-9C65-02444EAF09BB}" type="pres">
      <dgm:prSet presAssocID="{04A7DFA5-16EF-4FAB-809A-6599A858E9BB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20CDE45F-B41C-4F2E-9692-5E6A272936D0}" type="pres">
      <dgm:prSet presAssocID="{51D6526B-AC8E-4283-A39E-C908074A67B5}" presName="sp" presStyleCnt="0"/>
      <dgm:spPr/>
    </dgm:pt>
    <dgm:pt modelId="{4B36EA0C-4D4F-415C-B6E9-B896CDEE6FE2}" type="pres">
      <dgm:prSet presAssocID="{94A18C9E-D1BC-4702-9EBB-F8690DDD385A}" presName="linNode" presStyleCnt="0"/>
      <dgm:spPr/>
    </dgm:pt>
    <dgm:pt modelId="{38BBD6CC-2B33-4D20-BA5F-0026449DA887}" type="pres">
      <dgm:prSet presAssocID="{94A18C9E-D1BC-4702-9EBB-F8690DDD385A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4996A648-CB3B-48EF-AFCD-1D6340564055}" type="pres">
      <dgm:prSet presAssocID="{F305165D-6E7B-4A1C-A05E-0487E34AE5AD}" presName="sp" presStyleCnt="0"/>
      <dgm:spPr/>
    </dgm:pt>
    <dgm:pt modelId="{22C7CF23-8951-4C58-8E6F-8D7F80C8ACC7}" type="pres">
      <dgm:prSet presAssocID="{8915A59C-5E81-4030-B30C-C04110086D49}" presName="linNode" presStyleCnt="0"/>
      <dgm:spPr/>
    </dgm:pt>
    <dgm:pt modelId="{6D207A70-AB3E-4EAD-ADAD-75536B7CEE64}" type="pres">
      <dgm:prSet presAssocID="{8915A59C-5E81-4030-B30C-C04110086D49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B3BE2E02-3D65-4847-ABCC-7AF8E86A9A62}" type="pres">
      <dgm:prSet presAssocID="{E1DEFBB1-430C-4445-9565-CD468D1BE38E}" presName="sp" presStyleCnt="0"/>
      <dgm:spPr/>
    </dgm:pt>
    <dgm:pt modelId="{FF9FF3D8-73D2-4AF1-B7EF-497953D979F5}" type="pres">
      <dgm:prSet presAssocID="{F9EC3A7F-BA0A-4D37-A27E-772D88F3A6C0}" presName="linNode" presStyleCnt="0"/>
      <dgm:spPr/>
    </dgm:pt>
    <dgm:pt modelId="{01DDA435-6C40-4598-99CE-FB4860C68321}" type="pres">
      <dgm:prSet presAssocID="{F9EC3A7F-BA0A-4D37-A27E-772D88F3A6C0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C89231BC-4FC2-418B-B444-6E332684E4F2}" type="pres">
      <dgm:prSet presAssocID="{5627C1D9-25A5-4762-B3F3-B3C8F309ADEF}" presName="sp" presStyleCnt="0"/>
      <dgm:spPr/>
    </dgm:pt>
    <dgm:pt modelId="{35A4CCFF-282D-4893-942A-3794A8BAFA65}" type="pres">
      <dgm:prSet presAssocID="{96021E18-C2CF-4C9C-9641-5EA58058DBA1}" presName="linNode" presStyleCnt="0"/>
      <dgm:spPr/>
    </dgm:pt>
    <dgm:pt modelId="{840826B2-AAF5-403B-9250-7CA24F4A4007}" type="pres">
      <dgm:prSet presAssocID="{96021E18-C2CF-4C9C-9641-5EA58058DBA1}" presName="parentText" presStyleLbl="node1" presStyleIdx="6" presStyleCnt="7">
        <dgm:presLayoutVars>
          <dgm:chMax val="1"/>
          <dgm:bulletEnabled val="1"/>
        </dgm:presLayoutVars>
      </dgm:prSet>
      <dgm:spPr/>
    </dgm:pt>
  </dgm:ptLst>
  <dgm:cxnLst>
    <dgm:cxn modelId="{86FBB209-CEFA-49FE-8763-033408F88DBA}" type="presOf" srcId="{CD6054BC-3D4F-4A8F-8CA3-1C7AAD714004}" destId="{739D47AA-ABD0-4320-ABCB-84261FC4E13A}" srcOrd="0" destOrd="0" presId="urn:microsoft.com/office/officeart/2005/8/layout/vList5"/>
    <dgm:cxn modelId="{1DCCEB09-F7BE-47F6-A7C8-2D9BA58094FA}" srcId="{6C4DA87D-1EE5-4D18-8383-E77A08683E35}" destId="{334353A7-C6F9-4FD2-9A56-5BB2E52E5EF8}" srcOrd="1" destOrd="0" parTransId="{129B8D12-DAB6-441C-9094-7C7A11E00AFC}" sibTransId="{E7DA1369-B0A6-4492-B877-0ADDE57499C2}"/>
    <dgm:cxn modelId="{B6664E17-606E-4463-B1C6-74E340210387}" type="presOf" srcId="{F9EC3A7F-BA0A-4D37-A27E-772D88F3A6C0}" destId="{01DDA435-6C40-4598-99CE-FB4860C68321}" srcOrd="0" destOrd="0" presId="urn:microsoft.com/office/officeart/2005/8/layout/vList5"/>
    <dgm:cxn modelId="{BDE7C319-2EDE-441E-BE47-B3B7EF61D8D7}" srcId="{6C4DA87D-1EE5-4D18-8383-E77A08683E35}" destId="{96021E18-C2CF-4C9C-9641-5EA58058DBA1}" srcOrd="6" destOrd="0" parTransId="{6216547A-DFA0-4CBB-A1D7-AB5BBEADB78F}" sibTransId="{31C299FB-EAD3-4609-B6BF-DCBF32323445}"/>
    <dgm:cxn modelId="{F880C81A-6D70-4201-B611-CE73EB4A6F42}" type="presOf" srcId="{94A18C9E-D1BC-4702-9EBB-F8690DDD385A}" destId="{38BBD6CC-2B33-4D20-BA5F-0026449DA887}" srcOrd="0" destOrd="0" presId="urn:microsoft.com/office/officeart/2005/8/layout/vList5"/>
    <dgm:cxn modelId="{D6CBA41C-F629-4C3F-8D8F-9A64F0D4A7CF}" srcId="{6C4DA87D-1EE5-4D18-8383-E77A08683E35}" destId="{8915A59C-5E81-4030-B30C-C04110086D49}" srcOrd="4" destOrd="0" parTransId="{515681CF-B123-455B-9ADF-CEC39531DA84}" sibTransId="{E1DEFBB1-430C-4445-9565-CD468D1BE38E}"/>
    <dgm:cxn modelId="{72C3725F-ECA0-44A6-9E6B-DDF4089D8991}" type="presOf" srcId="{334353A7-C6F9-4FD2-9A56-5BB2E52E5EF8}" destId="{E308C54F-17CF-455C-998C-E1E468FB0955}" srcOrd="0" destOrd="0" presId="urn:microsoft.com/office/officeart/2005/8/layout/vList5"/>
    <dgm:cxn modelId="{ADCC5A49-8ED6-4D25-8CD5-8F8741B71D6A}" type="presOf" srcId="{96021E18-C2CF-4C9C-9641-5EA58058DBA1}" destId="{840826B2-AAF5-403B-9250-7CA24F4A4007}" srcOrd="0" destOrd="0" presId="urn:microsoft.com/office/officeart/2005/8/layout/vList5"/>
    <dgm:cxn modelId="{22D2B54B-E12F-43F9-9397-0C09F0E953B1}" srcId="{6C4DA87D-1EE5-4D18-8383-E77A08683E35}" destId="{CD6054BC-3D4F-4A8F-8CA3-1C7AAD714004}" srcOrd="0" destOrd="0" parTransId="{3ADBFB9D-FF7F-4E14-A536-0A65F518305E}" sibTransId="{DE1F6B66-1441-45AA-8B20-2CFA20AF119B}"/>
    <dgm:cxn modelId="{7504008E-FE2B-4640-9775-56DAE831E5DA}" type="presOf" srcId="{6C4DA87D-1EE5-4D18-8383-E77A08683E35}" destId="{2833CA0E-BB30-41FB-9792-AD2D09FD57D8}" srcOrd="0" destOrd="0" presId="urn:microsoft.com/office/officeart/2005/8/layout/vList5"/>
    <dgm:cxn modelId="{08AD14A5-AAC9-4CA2-82D7-0F12225B070E}" type="presOf" srcId="{04A7DFA5-16EF-4FAB-809A-6599A858E9BB}" destId="{883F6E72-C807-483E-9C65-02444EAF09BB}" srcOrd="0" destOrd="0" presId="urn:microsoft.com/office/officeart/2005/8/layout/vList5"/>
    <dgm:cxn modelId="{A4A62CA5-F520-40E7-853D-4BFFAA09F848}" srcId="{6C4DA87D-1EE5-4D18-8383-E77A08683E35}" destId="{F9EC3A7F-BA0A-4D37-A27E-772D88F3A6C0}" srcOrd="5" destOrd="0" parTransId="{96A87995-B961-431C-920E-CF958FB676EC}" sibTransId="{5627C1D9-25A5-4762-B3F3-B3C8F309ADEF}"/>
    <dgm:cxn modelId="{8891FAD6-0099-42DB-BDBA-602C63106270}" type="presOf" srcId="{8915A59C-5E81-4030-B30C-C04110086D49}" destId="{6D207A70-AB3E-4EAD-ADAD-75536B7CEE64}" srcOrd="0" destOrd="0" presId="urn:microsoft.com/office/officeart/2005/8/layout/vList5"/>
    <dgm:cxn modelId="{C53AD7E7-5D3D-486C-94F3-D99FA2D34649}" srcId="{6C4DA87D-1EE5-4D18-8383-E77A08683E35}" destId="{94A18C9E-D1BC-4702-9EBB-F8690DDD385A}" srcOrd="3" destOrd="0" parTransId="{ED5BE634-7E42-4B97-A7C2-3AC5EC9F44A5}" sibTransId="{F305165D-6E7B-4A1C-A05E-0487E34AE5AD}"/>
    <dgm:cxn modelId="{A19798FD-5D59-4FC0-A6EB-BA01314A6B95}" srcId="{6C4DA87D-1EE5-4D18-8383-E77A08683E35}" destId="{04A7DFA5-16EF-4FAB-809A-6599A858E9BB}" srcOrd="2" destOrd="0" parTransId="{CB082B31-3F19-4217-82A5-2965D0B777FA}" sibTransId="{51D6526B-AC8E-4283-A39E-C908074A67B5}"/>
    <dgm:cxn modelId="{6444D8E7-2BEF-44C1-BF1E-E347DBEC8EA5}" type="presParOf" srcId="{2833CA0E-BB30-41FB-9792-AD2D09FD57D8}" destId="{4A91FCA1-F306-4EFB-AE88-D8DD2220CA22}" srcOrd="0" destOrd="0" presId="urn:microsoft.com/office/officeart/2005/8/layout/vList5"/>
    <dgm:cxn modelId="{601CC5A9-F310-4AB3-BD39-6E80A6C4B821}" type="presParOf" srcId="{4A91FCA1-F306-4EFB-AE88-D8DD2220CA22}" destId="{739D47AA-ABD0-4320-ABCB-84261FC4E13A}" srcOrd="0" destOrd="0" presId="urn:microsoft.com/office/officeart/2005/8/layout/vList5"/>
    <dgm:cxn modelId="{46464725-843C-48AE-8C3A-715B252F33F3}" type="presParOf" srcId="{2833CA0E-BB30-41FB-9792-AD2D09FD57D8}" destId="{E1DC0949-3104-4A1D-860B-43B07AB667DA}" srcOrd="1" destOrd="0" presId="urn:microsoft.com/office/officeart/2005/8/layout/vList5"/>
    <dgm:cxn modelId="{03AA797D-5544-459F-BFAE-FC338FF2501F}" type="presParOf" srcId="{2833CA0E-BB30-41FB-9792-AD2D09FD57D8}" destId="{95121A23-F1FC-47EB-ABC7-89510FAED233}" srcOrd="2" destOrd="0" presId="urn:microsoft.com/office/officeart/2005/8/layout/vList5"/>
    <dgm:cxn modelId="{FD0479DF-0DA5-45D3-B4AA-C891B9251F5A}" type="presParOf" srcId="{95121A23-F1FC-47EB-ABC7-89510FAED233}" destId="{E308C54F-17CF-455C-998C-E1E468FB0955}" srcOrd="0" destOrd="0" presId="urn:microsoft.com/office/officeart/2005/8/layout/vList5"/>
    <dgm:cxn modelId="{DABE267D-69A1-4C9B-815A-8A0264581FC3}" type="presParOf" srcId="{2833CA0E-BB30-41FB-9792-AD2D09FD57D8}" destId="{49E0419A-0157-4A40-9BCD-1988CC7AFD0B}" srcOrd="3" destOrd="0" presId="urn:microsoft.com/office/officeart/2005/8/layout/vList5"/>
    <dgm:cxn modelId="{77AF4355-D359-43AA-B3B5-38F00BCF6A0C}" type="presParOf" srcId="{2833CA0E-BB30-41FB-9792-AD2D09FD57D8}" destId="{93E43DF0-0C33-4107-A82B-F08ABC515FA2}" srcOrd="4" destOrd="0" presId="urn:microsoft.com/office/officeart/2005/8/layout/vList5"/>
    <dgm:cxn modelId="{AEC50CC0-F35B-47C7-AEBA-5152BFC98625}" type="presParOf" srcId="{93E43DF0-0C33-4107-A82B-F08ABC515FA2}" destId="{883F6E72-C807-483E-9C65-02444EAF09BB}" srcOrd="0" destOrd="0" presId="urn:microsoft.com/office/officeart/2005/8/layout/vList5"/>
    <dgm:cxn modelId="{AF9AEA00-BB43-414C-B19F-88C3A3D6908E}" type="presParOf" srcId="{2833CA0E-BB30-41FB-9792-AD2D09FD57D8}" destId="{20CDE45F-B41C-4F2E-9692-5E6A272936D0}" srcOrd="5" destOrd="0" presId="urn:microsoft.com/office/officeart/2005/8/layout/vList5"/>
    <dgm:cxn modelId="{7583AFBA-1023-4EA4-B943-6EDBDD089413}" type="presParOf" srcId="{2833CA0E-BB30-41FB-9792-AD2D09FD57D8}" destId="{4B36EA0C-4D4F-415C-B6E9-B896CDEE6FE2}" srcOrd="6" destOrd="0" presId="urn:microsoft.com/office/officeart/2005/8/layout/vList5"/>
    <dgm:cxn modelId="{5D5E29A6-92C8-4ACD-8DA7-0E0BD3E55468}" type="presParOf" srcId="{4B36EA0C-4D4F-415C-B6E9-B896CDEE6FE2}" destId="{38BBD6CC-2B33-4D20-BA5F-0026449DA887}" srcOrd="0" destOrd="0" presId="urn:microsoft.com/office/officeart/2005/8/layout/vList5"/>
    <dgm:cxn modelId="{FEC33C92-9EB7-4AC3-842F-BD8851B5F40F}" type="presParOf" srcId="{2833CA0E-BB30-41FB-9792-AD2D09FD57D8}" destId="{4996A648-CB3B-48EF-AFCD-1D6340564055}" srcOrd="7" destOrd="0" presId="urn:microsoft.com/office/officeart/2005/8/layout/vList5"/>
    <dgm:cxn modelId="{85AADE85-B855-4C0C-AED0-476C29BAAD3F}" type="presParOf" srcId="{2833CA0E-BB30-41FB-9792-AD2D09FD57D8}" destId="{22C7CF23-8951-4C58-8E6F-8D7F80C8ACC7}" srcOrd="8" destOrd="0" presId="urn:microsoft.com/office/officeart/2005/8/layout/vList5"/>
    <dgm:cxn modelId="{46194262-6411-497A-B460-0B521672D56D}" type="presParOf" srcId="{22C7CF23-8951-4C58-8E6F-8D7F80C8ACC7}" destId="{6D207A70-AB3E-4EAD-ADAD-75536B7CEE64}" srcOrd="0" destOrd="0" presId="urn:microsoft.com/office/officeart/2005/8/layout/vList5"/>
    <dgm:cxn modelId="{060AA9F1-E09F-4519-A3F8-9B734E0CD495}" type="presParOf" srcId="{2833CA0E-BB30-41FB-9792-AD2D09FD57D8}" destId="{B3BE2E02-3D65-4847-ABCC-7AF8E86A9A62}" srcOrd="9" destOrd="0" presId="urn:microsoft.com/office/officeart/2005/8/layout/vList5"/>
    <dgm:cxn modelId="{DE1A99FD-2639-4A69-88CB-EDBC0F4D5A54}" type="presParOf" srcId="{2833CA0E-BB30-41FB-9792-AD2D09FD57D8}" destId="{FF9FF3D8-73D2-4AF1-B7EF-497953D979F5}" srcOrd="10" destOrd="0" presId="urn:microsoft.com/office/officeart/2005/8/layout/vList5"/>
    <dgm:cxn modelId="{64FE4566-E18F-4D01-8F97-EB193B477DC5}" type="presParOf" srcId="{FF9FF3D8-73D2-4AF1-B7EF-497953D979F5}" destId="{01DDA435-6C40-4598-99CE-FB4860C68321}" srcOrd="0" destOrd="0" presId="urn:microsoft.com/office/officeart/2005/8/layout/vList5"/>
    <dgm:cxn modelId="{78CCDDB3-246A-4F0B-9371-21CA7AB06FA5}" type="presParOf" srcId="{2833CA0E-BB30-41FB-9792-AD2D09FD57D8}" destId="{C89231BC-4FC2-418B-B444-6E332684E4F2}" srcOrd="11" destOrd="0" presId="urn:microsoft.com/office/officeart/2005/8/layout/vList5"/>
    <dgm:cxn modelId="{415B778B-1765-41D4-884A-94C63EDCD026}" type="presParOf" srcId="{2833CA0E-BB30-41FB-9792-AD2D09FD57D8}" destId="{35A4CCFF-282D-4893-942A-3794A8BAFA65}" srcOrd="12" destOrd="0" presId="urn:microsoft.com/office/officeart/2005/8/layout/vList5"/>
    <dgm:cxn modelId="{423559E8-27D1-475D-B6C0-737ED37BCD11}" type="presParOf" srcId="{35A4CCFF-282D-4893-942A-3794A8BAFA65}" destId="{840826B2-AAF5-403B-9250-7CA24F4A400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4DA87D-1EE5-4D18-8383-E77A08683E35}" type="doc">
      <dgm:prSet loTypeId="urn:microsoft.com/office/officeart/2008/layout/PictureAccentList" loCatId="list" qsTypeId="urn:microsoft.com/office/officeart/2005/8/quickstyle/3d4" qsCatId="3D" csTypeId="urn:microsoft.com/office/officeart/2005/8/colors/accent5_2" csCatId="accent5" phldr="1"/>
      <dgm:spPr/>
      <dgm:t>
        <a:bodyPr/>
        <a:lstStyle/>
        <a:p>
          <a:endParaRPr lang="it-IT"/>
        </a:p>
      </dgm:t>
    </dgm:pt>
    <dgm:pt modelId="{CD6054BC-3D4F-4A8F-8CA3-1C7AAD714004}">
      <dgm:prSet/>
      <dgm:spPr/>
      <dgm:t>
        <a:bodyPr/>
        <a:lstStyle/>
        <a:p>
          <a:r>
            <a:rPr lang="it-IT" b="0" i="0" dirty="0"/>
            <a:t>Introduzione a Windows 10</a:t>
          </a:r>
          <a:endParaRPr lang="it-IT" dirty="0"/>
        </a:p>
      </dgm:t>
    </dgm:pt>
    <dgm:pt modelId="{3ADBFB9D-FF7F-4E14-A536-0A65F518305E}" type="parTrans" cxnId="{22D2B54B-E12F-43F9-9397-0C09F0E953B1}">
      <dgm:prSet/>
      <dgm:spPr/>
      <dgm:t>
        <a:bodyPr/>
        <a:lstStyle/>
        <a:p>
          <a:endParaRPr lang="it-IT"/>
        </a:p>
      </dgm:t>
    </dgm:pt>
    <dgm:pt modelId="{DE1F6B66-1441-45AA-8B20-2CFA20AF119B}" type="sibTrans" cxnId="{22D2B54B-E12F-43F9-9397-0C09F0E953B1}">
      <dgm:prSet/>
      <dgm:spPr/>
      <dgm:t>
        <a:bodyPr/>
        <a:lstStyle/>
        <a:p>
          <a:endParaRPr lang="it-IT"/>
        </a:p>
      </dgm:t>
    </dgm:pt>
    <dgm:pt modelId="{334353A7-C6F9-4FD2-9A56-5BB2E52E5EF8}">
      <dgm:prSet/>
      <dgm:spPr/>
      <dgm:t>
        <a:bodyPr/>
        <a:lstStyle/>
        <a:p>
          <a:r>
            <a:rPr lang="it-IT" b="0" i="0" dirty="0"/>
            <a:t>Breve storia di Windows</a:t>
          </a:r>
          <a:endParaRPr lang="it-IT" dirty="0"/>
        </a:p>
      </dgm:t>
    </dgm:pt>
    <dgm:pt modelId="{129B8D12-DAB6-441C-9094-7C7A11E00AFC}" type="parTrans" cxnId="{1DCCEB09-F7BE-47F6-A7C8-2D9BA58094FA}">
      <dgm:prSet/>
      <dgm:spPr/>
      <dgm:t>
        <a:bodyPr/>
        <a:lstStyle/>
        <a:p>
          <a:endParaRPr lang="it-IT"/>
        </a:p>
      </dgm:t>
    </dgm:pt>
    <dgm:pt modelId="{E7DA1369-B0A6-4492-B877-0ADDE57499C2}" type="sibTrans" cxnId="{1DCCEB09-F7BE-47F6-A7C8-2D9BA58094FA}">
      <dgm:prSet/>
      <dgm:spPr/>
      <dgm:t>
        <a:bodyPr/>
        <a:lstStyle/>
        <a:p>
          <a:endParaRPr lang="it-IT"/>
        </a:p>
      </dgm:t>
    </dgm:pt>
    <dgm:pt modelId="{04A7DFA5-16EF-4FAB-809A-6599A858E9BB}">
      <dgm:prSet/>
      <dgm:spPr/>
      <dgm:t>
        <a:bodyPr/>
        <a:lstStyle/>
        <a:p>
          <a:r>
            <a:rPr lang="it-IT" b="0" i="0" dirty="0"/>
            <a:t>Panoramica su Windows 10</a:t>
          </a:r>
          <a:endParaRPr lang="it-IT" dirty="0"/>
        </a:p>
      </dgm:t>
    </dgm:pt>
    <dgm:pt modelId="{CB082B31-3F19-4217-82A5-2965D0B777FA}" type="parTrans" cxnId="{A19798FD-5D59-4FC0-A6EB-BA01314A6B95}">
      <dgm:prSet/>
      <dgm:spPr/>
      <dgm:t>
        <a:bodyPr/>
        <a:lstStyle/>
        <a:p>
          <a:endParaRPr lang="it-IT"/>
        </a:p>
      </dgm:t>
    </dgm:pt>
    <dgm:pt modelId="{51D6526B-AC8E-4283-A39E-C908074A67B5}" type="sibTrans" cxnId="{A19798FD-5D59-4FC0-A6EB-BA01314A6B95}">
      <dgm:prSet/>
      <dgm:spPr/>
      <dgm:t>
        <a:bodyPr/>
        <a:lstStyle/>
        <a:p>
          <a:endParaRPr lang="it-IT"/>
        </a:p>
      </dgm:t>
    </dgm:pt>
    <dgm:pt modelId="{94A18C9E-D1BC-4702-9EBB-F8690DDD385A}">
      <dgm:prSet/>
      <dgm:spPr/>
      <dgm:t>
        <a:bodyPr/>
        <a:lstStyle/>
        <a:p>
          <a:r>
            <a:rPr lang="it-IT" b="0" i="0" dirty="0"/>
            <a:t>File e Cartelle</a:t>
          </a:r>
          <a:endParaRPr lang="it-IT" dirty="0"/>
        </a:p>
      </dgm:t>
    </dgm:pt>
    <dgm:pt modelId="{ED5BE634-7E42-4B97-A7C2-3AC5EC9F44A5}" type="parTrans" cxnId="{C53AD7E7-5D3D-486C-94F3-D99FA2D34649}">
      <dgm:prSet/>
      <dgm:spPr/>
      <dgm:t>
        <a:bodyPr/>
        <a:lstStyle/>
        <a:p>
          <a:endParaRPr lang="it-IT"/>
        </a:p>
      </dgm:t>
    </dgm:pt>
    <dgm:pt modelId="{F305165D-6E7B-4A1C-A05E-0487E34AE5AD}" type="sibTrans" cxnId="{C53AD7E7-5D3D-486C-94F3-D99FA2D34649}">
      <dgm:prSet/>
      <dgm:spPr/>
      <dgm:t>
        <a:bodyPr/>
        <a:lstStyle/>
        <a:p>
          <a:endParaRPr lang="it-IT"/>
        </a:p>
      </dgm:t>
    </dgm:pt>
    <dgm:pt modelId="{8915A59C-5E81-4030-B30C-C04110086D49}">
      <dgm:prSet/>
      <dgm:spPr/>
      <dgm:t>
        <a:bodyPr/>
        <a:lstStyle/>
        <a:p>
          <a:r>
            <a:rPr lang="it-IT" b="0" i="0"/>
            <a:t>Installare un programma</a:t>
          </a:r>
          <a:endParaRPr lang="it-IT" dirty="0"/>
        </a:p>
      </dgm:t>
    </dgm:pt>
    <dgm:pt modelId="{515681CF-B123-455B-9ADF-CEC39531DA84}" type="parTrans" cxnId="{D6CBA41C-F629-4C3F-8D8F-9A64F0D4A7CF}">
      <dgm:prSet/>
      <dgm:spPr/>
      <dgm:t>
        <a:bodyPr/>
        <a:lstStyle/>
        <a:p>
          <a:endParaRPr lang="it-IT"/>
        </a:p>
      </dgm:t>
    </dgm:pt>
    <dgm:pt modelId="{E1DEFBB1-430C-4445-9565-CD468D1BE38E}" type="sibTrans" cxnId="{D6CBA41C-F629-4C3F-8D8F-9A64F0D4A7CF}">
      <dgm:prSet/>
      <dgm:spPr/>
      <dgm:t>
        <a:bodyPr/>
        <a:lstStyle/>
        <a:p>
          <a:endParaRPr lang="it-IT"/>
        </a:p>
      </dgm:t>
    </dgm:pt>
    <dgm:pt modelId="{F9EC3A7F-BA0A-4D37-A27E-772D88F3A6C0}">
      <dgm:prSet/>
      <dgm:spPr/>
      <dgm:t>
        <a:bodyPr/>
        <a:lstStyle/>
        <a:p>
          <a:r>
            <a:rPr lang="it-IT" b="0" i="0"/>
            <a:t>Tasti di scelta rapida da conoscere</a:t>
          </a:r>
          <a:endParaRPr lang="it-IT" dirty="0"/>
        </a:p>
      </dgm:t>
    </dgm:pt>
    <dgm:pt modelId="{96A87995-B961-431C-920E-CF958FB676EC}" type="parTrans" cxnId="{A4A62CA5-F520-40E7-853D-4BFFAA09F848}">
      <dgm:prSet/>
      <dgm:spPr/>
      <dgm:t>
        <a:bodyPr/>
        <a:lstStyle/>
        <a:p>
          <a:endParaRPr lang="it-IT"/>
        </a:p>
      </dgm:t>
    </dgm:pt>
    <dgm:pt modelId="{5627C1D9-25A5-4762-B3F3-B3C8F309ADEF}" type="sibTrans" cxnId="{A4A62CA5-F520-40E7-853D-4BFFAA09F848}">
      <dgm:prSet/>
      <dgm:spPr/>
      <dgm:t>
        <a:bodyPr/>
        <a:lstStyle/>
        <a:p>
          <a:endParaRPr lang="it-IT"/>
        </a:p>
      </dgm:t>
    </dgm:pt>
    <dgm:pt modelId="{96021E18-C2CF-4C9C-9641-5EA58058DBA1}">
      <dgm:prSet/>
      <dgm:spPr/>
      <dgm:t>
        <a:bodyPr/>
        <a:lstStyle/>
        <a:p>
          <a:r>
            <a:rPr lang="it-IT" b="0" i="0" dirty="0"/>
            <a:t>I Browser web</a:t>
          </a:r>
          <a:endParaRPr lang="it-IT" dirty="0"/>
        </a:p>
      </dgm:t>
    </dgm:pt>
    <dgm:pt modelId="{6216547A-DFA0-4CBB-A1D7-AB5BBEADB78F}" type="parTrans" cxnId="{BDE7C319-2EDE-441E-BE47-B3B7EF61D8D7}">
      <dgm:prSet/>
      <dgm:spPr/>
      <dgm:t>
        <a:bodyPr/>
        <a:lstStyle/>
        <a:p>
          <a:endParaRPr lang="it-IT"/>
        </a:p>
      </dgm:t>
    </dgm:pt>
    <dgm:pt modelId="{31C299FB-EAD3-4609-B6BF-DCBF32323445}" type="sibTrans" cxnId="{BDE7C319-2EDE-441E-BE47-B3B7EF61D8D7}">
      <dgm:prSet/>
      <dgm:spPr/>
      <dgm:t>
        <a:bodyPr/>
        <a:lstStyle/>
        <a:p>
          <a:endParaRPr lang="it-IT"/>
        </a:p>
      </dgm:t>
    </dgm:pt>
    <dgm:pt modelId="{EF920E85-F10E-4D24-BE25-19C82ADE2695}">
      <dgm:prSet/>
      <dgm:spPr/>
      <dgm:t>
        <a:bodyPr/>
        <a:lstStyle/>
        <a:p>
          <a:r>
            <a:rPr lang="it-IT" b="0" i="0" dirty="0"/>
            <a:t>Cos’è e come funziona Internet</a:t>
          </a:r>
          <a:endParaRPr lang="it-IT" dirty="0"/>
        </a:p>
      </dgm:t>
    </dgm:pt>
    <dgm:pt modelId="{CD0438B8-DF71-4A24-8335-320127AFF8E0}" type="parTrans" cxnId="{4DC12BED-D56F-4F33-8DC9-75B564188B0D}">
      <dgm:prSet/>
      <dgm:spPr/>
      <dgm:t>
        <a:bodyPr/>
        <a:lstStyle/>
        <a:p>
          <a:endParaRPr lang="it-IT"/>
        </a:p>
      </dgm:t>
    </dgm:pt>
    <dgm:pt modelId="{367E9A3C-C7BF-4196-B2C6-BCBC916D0766}" type="sibTrans" cxnId="{4DC12BED-D56F-4F33-8DC9-75B564188B0D}">
      <dgm:prSet/>
      <dgm:spPr/>
      <dgm:t>
        <a:bodyPr/>
        <a:lstStyle/>
        <a:p>
          <a:endParaRPr lang="it-IT"/>
        </a:p>
      </dgm:t>
    </dgm:pt>
    <dgm:pt modelId="{492F8824-A875-4736-AB5A-11DBDE71C731}">
      <dgm:prSet/>
      <dgm:spPr/>
      <dgm:t>
        <a:bodyPr/>
        <a:lstStyle/>
        <a:p>
          <a:pPr>
            <a:buFont typeface="+mj-lt"/>
            <a:buAutoNum type="arabicPeriod"/>
          </a:pPr>
          <a:r>
            <a:rPr lang="it-IT" b="0" i="0" dirty="0"/>
            <a:t>Cos’è internet e come funziona?</a:t>
          </a:r>
          <a:endParaRPr lang="it-IT" dirty="0"/>
        </a:p>
      </dgm:t>
    </dgm:pt>
    <dgm:pt modelId="{B664D1A6-076F-4F88-B62B-9B02FA8F364C}" type="parTrans" cxnId="{E506B6B3-B4CA-43DB-8007-13DCEFA1BB03}">
      <dgm:prSet/>
      <dgm:spPr/>
      <dgm:t>
        <a:bodyPr/>
        <a:lstStyle/>
        <a:p>
          <a:endParaRPr lang="it-IT"/>
        </a:p>
      </dgm:t>
    </dgm:pt>
    <dgm:pt modelId="{6209AB75-5E10-4449-9237-FFB155901AB4}" type="sibTrans" cxnId="{E506B6B3-B4CA-43DB-8007-13DCEFA1BB03}">
      <dgm:prSet/>
      <dgm:spPr/>
      <dgm:t>
        <a:bodyPr/>
        <a:lstStyle/>
        <a:p>
          <a:endParaRPr lang="it-IT"/>
        </a:p>
      </dgm:t>
    </dgm:pt>
    <dgm:pt modelId="{B2471312-ECC3-45E6-8304-E63440D284FA}">
      <dgm:prSet/>
      <dgm:spPr/>
      <dgm:t>
        <a:bodyPr/>
        <a:lstStyle/>
        <a:p>
          <a:pPr>
            <a:buFont typeface="+mj-lt"/>
            <a:buAutoNum type="arabicPeriod"/>
          </a:pPr>
          <a:r>
            <a:rPr lang="it-IT" b="0" i="0" dirty="0"/>
            <a:t>Internet e </a:t>
          </a:r>
          <a:r>
            <a:rPr lang="it-IT" b="0" i="0" dirty="0" err="1"/>
            <a:t>infranet</a:t>
          </a:r>
          <a:r>
            <a:rPr lang="it-IT" b="0" i="0" dirty="0"/>
            <a:t> (rete pubblica e locale)</a:t>
          </a:r>
        </a:p>
      </dgm:t>
    </dgm:pt>
    <dgm:pt modelId="{92B1CD78-89C5-4506-9AA6-E214E645AF64}" type="parTrans" cxnId="{F04A8C55-03DA-4FB9-8470-D18421F60C17}">
      <dgm:prSet/>
      <dgm:spPr/>
      <dgm:t>
        <a:bodyPr/>
        <a:lstStyle/>
        <a:p>
          <a:endParaRPr lang="it-IT"/>
        </a:p>
      </dgm:t>
    </dgm:pt>
    <dgm:pt modelId="{06CEFBA6-0CCE-4FE6-BD12-877BC077E6F2}" type="sibTrans" cxnId="{F04A8C55-03DA-4FB9-8470-D18421F60C17}">
      <dgm:prSet/>
      <dgm:spPr/>
      <dgm:t>
        <a:bodyPr/>
        <a:lstStyle/>
        <a:p>
          <a:endParaRPr lang="it-IT"/>
        </a:p>
      </dgm:t>
    </dgm:pt>
    <dgm:pt modelId="{EF9CF4B5-A410-4671-95C0-04FCCB447AC8}">
      <dgm:prSet/>
      <dgm:spPr/>
      <dgm:t>
        <a:bodyPr/>
        <a:lstStyle/>
        <a:p>
          <a:pPr>
            <a:buFont typeface="+mj-lt"/>
            <a:buAutoNum type="arabicPeriod"/>
          </a:pPr>
          <a:r>
            <a:rPr lang="it-IT" b="0" i="0"/>
            <a:t>Gli indirizzi IP e i MAC ADDRESS</a:t>
          </a:r>
        </a:p>
      </dgm:t>
    </dgm:pt>
    <dgm:pt modelId="{8034301C-DE00-413B-B171-F7EB5DF4231E}" type="parTrans" cxnId="{17339C85-3788-4D87-95C9-3AC771F6DE7D}">
      <dgm:prSet/>
      <dgm:spPr/>
      <dgm:t>
        <a:bodyPr/>
        <a:lstStyle/>
        <a:p>
          <a:endParaRPr lang="it-IT"/>
        </a:p>
      </dgm:t>
    </dgm:pt>
    <dgm:pt modelId="{9397621C-DD5B-47FF-8732-E395F0C28A30}" type="sibTrans" cxnId="{17339C85-3788-4D87-95C9-3AC771F6DE7D}">
      <dgm:prSet/>
      <dgm:spPr/>
      <dgm:t>
        <a:bodyPr/>
        <a:lstStyle/>
        <a:p>
          <a:endParaRPr lang="it-IT"/>
        </a:p>
      </dgm:t>
    </dgm:pt>
    <dgm:pt modelId="{A37FD499-75F8-4634-83A8-FBB321418032}">
      <dgm:prSet/>
      <dgm:spPr/>
      <dgm:t>
        <a:bodyPr/>
        <a:lstStyle/>
        <a:p>
          <a:pPr>
            <a:buFont typeface="+mj-lt"/>
            <a:buAutoNum type="arabicPeriod"/>
          </a:pPr>
          <a:r>
            <a:rPr lang="it-IT" b="0" i="0" dirty="0"/>
            <a:t>Rete via cavo o Wireless (vantaggi e svantaggi)</a:t>
          </a:r>
        </a:p>
      </dgm:t>
    </dgm:pt>
    <dgm:pt modelId="{48AA7A48-7CE8-4014-88B1-0CCDC60C56E9}" type="parTrans" cxnId="{C44F58F6-7BD6-419E-8CD8-FF4F21ED8EB1}">
      <dgm:prSet/>
      <dgm:spPr/>
      <dgm:t>
        <a:bodyPr/>
        <a:lstStyle/>
        <a:p>
          <a:endParaRPr lang="it-IT"/>
        </a:p>
      </dgm:t>
    </dgm:pt>
    <dgm:pt modelId="{0AB593A7-994E-4912-9C2B-AAF4E7C132F5}" type="sibTrans" cxnId="{C44F58F6-7BD6-419E-8CD8-FF4F21ED8EB1}">
      <dgm:prSet/>
      <dgm:spPr/>
      <dgm:t>
        <a:bodyPr/>
        <a:lstStyle/>
        <a:p>
          <a:endParaRPr lang="it-IT"/>
        </a:p>
      </dgm:t>
    </dgm:pt>
    <dgm:pt modelId="{981A8638-B0CB-4463-8CDF-B626955B78AB}">
      <dgm:prSet/>
      <dgm:spPr/>
      <dgm:t>
        <a:bodyPr/>
        <a:lstStyle/>
        <a:p>
          <a:pPr>
            <a:buFont typeface="+mj-lt"/>
            <a:buAutoNum type="arabicPeriod"/>
          </a:pPr>
          <a:r>
            <a:rPr lang="it-IT" b="0" i="0"/>
            <a:t>Scheda di Rete / Router / Modem: facciamo chiarezza</a:t>
          </a:r>
        </a:p>
      </dgm:t>
    </dgm:pt>
    <dgm:pt modelId="{82A63AED-35F0-4749-9E27-497EA6F1B07A}" type="parTrans" cxnId="{98C40A96-484A-4B32-B0A2-3B6CF111DA25}">
      <dgm:prSet/>
      <dgm:spPr/>
      <dgm:t>
        <a:bodyPr/>
        <a:lstStyle/>
        <a:p>
          <a:endParaRPr lang="it-IT"/>
        </a:p>
      </dgm:t>
    </dgm:pt>
    <dgm:pt modelId="{0EB1412E-F489-4DF2-B0CB-F5D89787EF91}" type="sibTrans" cxnId="{98C40A96-484A-4B32-B0A2-3B6CF111DA25}">
      <dgm:prSet/>
      <dgm:spPr/>
      <dgm:t>
        <a:bodyPr/>
        <a:lstStyle/>
        <a:p>
          <a:endParaRPr lang="it-IT"/>
        </a:p>
      </dgm:t>
    </dgm:pt>
    <dgm:pt modelId="{FF3D0A88-41B1-4014-94DA-DE35EE355977}">
      <dgm:prSet/>
      <dgm:spPr/>
      <dgm:t>
        <a:bodyPr/>
        <a:lstStyle/>
        <a:p>
          <a:pPr>
            <a:buFont typeface="+mj-lt"/>
            <a:buAutoNum type="arabicPeriod"/>
          </a:pPr>
          <a:r>
            <a:rPr lang="it-IT" b="0" i="0"/>
            <a:t>DSL / ADSL / ADSL+ / FIBRA e il futuro….</a:t>
          </a:r>
        </a:p>
      </dgm:t>
    </dgm:pt>
    <dgm:pt modelId="{86089174-D964-41BD-82BC-D60A0A07E2F9}" type="parTrans" cxnId="{6A14CD8A-6282-4295-8B4F-F9EC9DFAAF0F}">
      <dgm:prSet/>
      <dgm:spPr/>
      <dgm:t>
        <a:bodyPr/>
        <a:lstStyle/>
        <a:p>
          <a:endParaRPr lang="it-IT"/>
        </a:p>
      </dgm:t>
    </dgm:pt>
    <dgm:pt modelId="{AD8F45BE-2A39-41D9-A370-33265CD8151E}" type="sibTrans" cxnId="{6A14CD8A-6282-4295-8B4F-F9EC9DFAAF0F}">
      <dgm:prSet/>
      <dgm:spPr/>
      <dgm:t>
        <a:bodyPr/>
        <a:lstStyle/>
        <a:p>
          <a:endParaRPr lang="it-IT"/>
        </a:p>
      </dgm:t>
    </dgm:pt>
    <dgm:pt modelId="{A7292940-C980-4AFA-AB60-41EC241442CD}">
      <dgm:prSet/>
      <dgm:spPr/>
      <dgm:t>
        <a:bodyPr/>
        <a:lstStyle/>
        <a:p>
          <a:pPr>
            <a:buFont typeface="+mj-lt"/>
            <a:buAutoNum type="arabicPeriod"/>
          </a:pPr>
          <a:r>
            <a:rPr lang="it-IT" b="0" i="0"/>
            <a:t>3g / 4g / 5g. Cosa c’è da sapere?</a:t>
          </a:r>
        </a:p>
      </dgm:t>
    </dgm:pt>
    <dgm:pt modelId="{9A2E6239-6351-4EF7-AB9D-D1B88ABE7421}" type="parTrans" cxnId="{E7CDCF24-92CE-484D-9347-E9B662414E50}">
      <dgm:prSet/>
      <dgm:spPr/>
      <dgm:t>
        <a:bodyPr/>
        <a:lstStyle/>
        <a:p>
          <a:endParaRPr lang="it-IT"/>
        </a:p>
      </dgm:t>
    </dgm:pt>
    <dgm:pt modelId="{03B7D6C5-1CE4-4010-9FCB-111267516689}" type="sibTrans" cxnId="{E7CDCF24-92CE-484D-9347-E9B662414E50}">
      <dgm:prSet/>
      <dgm:spPr/>
      <dgm:t>
        <a:bodyPr/>
        <a:lstStyle/>
        <a:p>
          <a:endParaRPr lang="it-IT"/>
        </a:p>
      </dgm:t>
    </dgm:pt>
    <dgm:pt modelId="{36730F4A-D40B-4004-90F7-E1894BF4C797}" type="pres">
      <dgm:prSet presAssocID="{6C4DA87D-1EE5-4D18-8383-E77A08683E3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BF0B322-E6F3-4EE7-9AB6-171FF2E44EC6}" type="pres">
      <dgm:prSet presAssocID="{CD6054BC-3D4F-4A8F-8CA3-1C7AAD714004}" presName="root" presStyleCnt="0">
        <dgm:presLayoutVars>
          <dgm:chMax/>
          <dgm:chPref val="4"/>
        </dgm:presLayoutVars>
      </dgm:prSet>
      <dgm:spPr/>
    </dgm:pt>
    <dgm:pt modelId="{886F845A-F3C2-42AF-A22D-CCB478C0F639}" type="pres">
      <dgm:prSet presAssocID="{CD6054BC-3D4F-4A8F-8CA3-1C7AAD714004}" presName="rootComposite" presStyleCnt="0">
        <dgm:presLayoutVars/>
      </dgm:prSet>
      <dgm:spPr/>
    </dgm:pt>
    <dgm:pt modelId="{CE6B23DC-992F-451A-B310-A04D67C12C8E}" type="pres">
      <dgm:prSet presAssocID="{CD6054BC-3D4F-4A8F-8CA3-1C7AAD714004}" presName="rootText" presStyleLbl="node0" presStyleIdx="0" presStyleCnt="2">
        <dgm:presLayoutVars>
          <dgm:chMax/>
          <dgm:chPref val="4"/>
        </dgm:presLayoutVars>
      </dgm:prSet>
      <dgm:spPr/>
    </dgm:pt>
    <dgm:pt modelId="{D47A3792-2FA9-49BF-99BC-296E2F98D49F}" type="pres">
      <dgm:prSet presAssocID="{CD6054BC-3D4F-4A8F-8CA3-1C7AAD714004}" presName="childShape" presStyleCnt="0">
        <dgm:presLayoutVars>
          <dgm:chMax val="0"/>
          <dgm:chPref val="0"/>
        </dgm:presLayoutVars>
      </dgm:prSet>
      <dgm:spPr/>
    </dgm:pt>
    <dgm:pt modelId="{E86D3047-11B2-4399-BFB5-06A45121585B}" type="pres">
      <dgm:prSet presAssocID="{334353A7-C6F9-4FD2-9A56-5BB2E52E5EF8}" presName="childComposite" presStyleCnt="0">
        <dgm:presLayoutVars>
          <dgm:chMax val="0"/>
          <dgm:chPref val="0"/>
        </dgm:presLayoutVars>
      </dgm:prSet>
      <dgm:spPr/>
    </dgm:pt>
    <dgm:pt modelId="{3C586385-146D-4298-A1B4-D9BB764C2912}" type="pres">
      <dgm:prSet presAssocID="{334353A7-C6F9-4FD2-9A56-5BB2E52E5EF8}" presName="Image" presStyleLbl="node1" presStyleIdx="0" presStyleCnt="1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gno di spunta con riempimento a tinta unita"/>
        </a:ext>
      </dgm:extLst>
    </dgm:pt>
    <dgm:pt modelId="{98FEE7F6-D75C-48F1-A811-3229F3DA4DFC}" type="pres">
      <dgm:prSet presAssocID="{334353A7-C6F9-4FD2-9A56-5BB2E52E5EF8}" presName="childText" presStyleLbl="lnNode1" presStyleIdx="0" presStyleCnt="13">
        <dgm:presLayoutVars>
          <dgm:chMax val="0"/>
          <dgm:chPref val="0"/>
          <dgm:bulletEnabled val="1"/>
        </dgm:presLayoutVars>
      </dgm:prSet>
      <dgm:spPr/>
    </dgm:pt>
    <dgm:pt modelId="{D2F4AE2A-9BEB-4050-94AC-74EBC7659347}" type="pres">
      <dgm:prSet presAssocID="{04A7DFA5-16EF-4FAB-809A-6599A858E9BB}" presName="childComposite" presStyleCnt="0">
        <dgm:presLayoutVars>
          <dgm:chMax val="0"/>
          <dgm:chPref val="0"/>
        </dgm:presLayoutVars>
      </dgm:prSet>
      <dgm:spPr/>
    </dgm:pt>
    <dgm:pt modelId="{47AA2A61-5D16-481B-A657-37B16CFDCE95}" type="pres">
      <dgm:prSet presAssocID="{04A7DFA5-16EF-4FAB-809A-6599A858E9BB}" presName="Image" presStyleLbl="node1" presStyleIdx="1" presStyleCnt="1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gno di spunta con riempimento a tinta unita"/>
        </a:ext>
      </dgm:extLst>
    </dgm:pt>
    <dgm:pt modelId="{0FE3949E-C001-4D11-8363-2F7E96D1FC1E}" type="pres">
      <dgm:prSet presAssocID="{04A7DFA5-16EF-4FAB-809A-6599A858E9BB}" presName="childText" presStyleLbl="lnNode1" presStyleIdx="1" presStyleCnt="13">
        <dgm:presLayoutVars>
          <dgm:chMax val="0"/>
          <dgm:chPref val="0"/>
          <dgm:bulletEnabled val="1"/>
        </dgm:presLayoutVars>
      </dgm:prSet>
      <dgm:spPr/>
    </dgm:pt>
    <dgm:pt modelId="{533E094E-CBC0-4134-AC2E-2DF42F3055BC}" type="pres">
      <dgm:prSet presAssocID="{94A18C9E-D1BC-4702-9EBB-F8690DDD385A}" presName="childComposite" presStyleCnt="0">
        <dgm:presLayoutVars>
          <dgm:chMax val="0"/>
          <dgm:chPref val="0"/>
        </dgm:presLayoutVars>
      </dgm:prSet>
      <dgm:spPr/>
    </dgm:pt>
    <dgm:pt modelId="{EEF6194E-0C77-4429-8899-5EE06832EE56}" type="pres">
      <dgm:prSet presAssocID="{94A18C9E-D1BC-4702-9EBB-F8690DDD385A}" presName="Image" presStyleLbl="node1" presStyleIdx="2" presStyleCnt="1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2C0CEE8E-1107-4709-8944-4C61AC80341E}" type="pres">
      <dgm:prSet presAssocID="{94A18C9E-D1BC-4702-9EBB-F8690DDD385A}" presName="childText" presStyleLbl="lnNode1" presStyleIdx="2" presStyleCnt="13">
        <dgm:presLayoutVars>
          <dgm:chMax val="0"/>
          <dgm:chPref val="0"/>
          <dgm:bulletEnabled val="1"/>
        </dgm:presLayoutVars>
      </dgm:prSet>
      <dgm:spPr/>
    </dgm:pt>
    <dgm:pt modelId="{ABBFC244-C225-4BAB-BF09-96B0CB71F29A}" type="pres">
      <dgm:prSet presAssocID="{8915A59C-5E81-4030-B30C-C04110086D49}" presName="childComposite" presStyleCnt="0">
        <dgm:presLayoutVars>
          <dgm:chMax val="0"/>
          <dgm:chPref val="0"/>
        </dgm:presLayoutVars>
      </dgm:prSet>
      <dgm:spPr/>
    </dgm:pt>
    <dgm:pt modelId="{8DC1BB39-3981-4B08-B6DC-6736BB795DF7}" type="pres">
      <dgm:prSet presAssocID="{8915A59C-5E81-4030-B30C-C04110086D49}" presName="Image" presStyleLbl="node1" presStyleIdx="3" presStyleCnt="1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570B2EF3-58A5-44E0-BB8E-D733470949D7}" type="pres">
      <dgm:prSet presAssocID="{8915A59C-5E81-4030-B30C-C04110086D49}" presName="childText" presStyleLbl="lnNode1" presStyleIdx="3" presStyleCnt="13">
        <dgm:presLayoutVars>
          <dgm:chMax val="0"/>
          <dgm:chPref val="0"/>
          <dgm:bulletEnabled val="1"/>
        </dgm:presLayoutVars>
      </dgm:prSet>
      <dgm:spPr/>
    </dgm:pt>
    <dgm:pt modelId="{CA825369-98E6-4B75-A37C-43A96926EA9E}" type="pres">
      <dgm:prSet presAssocID="{F9EC3A7F-BA0A-4D37-A27E-772D88F3A6C0}" presName="childComposite" presStyleCnt="0">
        <dgm:presLayoutVars>
          <dgm:chMax val="0"/>
          <dgm:chPref val="0"/>
        </dgm:presLayoutVars>
      </dgm:prSet>
      <dgm:spPr/>
    </dgm:pt>
    <dgm:pt modelId="{725D56C5-BF41-4621-8090-2D8126449761}" type="pres">
      <dgm:prSet presAssocID="{F9EC3A7F-BA0A-4D37-A27E-772D88F3A6C0}" presName="Image" presStyleLbl="node1" presStyleIdx="4" presStyleCnt="1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BB9647BF-9011-4DBA-9319-12F9255E82F4}" type="pres">
      <dgm:prSet presAssocID="{F9EC3A7F-BA0A-4D37-A27E-772D88F3A6C0}" presName="childText" presStyleLbl="lnNode1" presStyleIdx="4" presStyleCnt="13">
        <dgm:presLayoutVars>
          <dgm:chMax val="0"/>
          <dgm:chPref val="0"/>
          <dgm:bulletEnabled val="1"/>
        </dgm:presLayoutVars>
      </dgm:prSet>
      <dgm:spPr/>
    </dgm:pt>
    <dgm:pt modelId="{AC652D46-7749-4EF1-ABFD-76305819E6BA}" type="pres">
      <dgm:prSet presAssocID="{96021E18-C2CF-4C9C-9641-5EA58058DBA1}" presName="childComposite" presStyleCnt="0">
        <dgm:presLayoutVars>
          <dgm:chMax val="0"/>
          <dgm:chPref val="0"/>
        </dgm:presLayoutVars>
      </dgm:prSet>
      <dgm:spPr/>
    </dgm:pt>
    <dgm:pt modelId="{7DDFEA3E-696F-43E1-A3AB-2C2A7BEA28A5}" type="pres">
      <dgm:prSet presAssocID="{96021E18-C2CF-4C9C-9641-5EA58058DBA1}" presName="Image" presStyleLbl="node1" presStyleIdx="5" presStyleCnt="1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8A3EAF29-06F3-48A9-9CC8-70548AEF7FEB}" type="pres">
      <dgm:prSet presAssocID="{96021E18-C2CF-4C9C-9641-5EA58058DBA1}" presName="childText" presStyleLbl="lnNode1" presStyleIdx="5" presStyleCnt="13">
        <dgm:presLayoutVars>
          <dgm:chMax val="0"/>
          <dgm:chPref val="0"/>
          <dgm:bulletEnabled val="1"/>
        </dgm:presLayoutVars>
      </dgm:prSet>
      <dgm:spPr/>
    </dgm:pt>
    <dgm:pt modelId="{553DD9F2-8B6F-444D-94B4-3E8792CEA503}" type="pres">
      <dgm:prSet presAssocID="{EF920E85-F10E-4D24-BE25-19C82ADE2695}" presName="root" presStyleCnt="0">
        <dgm:presLayoutVars>
          <dgm:chMax/>
          <dgm:chPref val="4"/>
        </dgm:presLayoutVars>
      </dgm:prSet>
      <dgm:spPr/>
    </dgm:pt>
    <dgm:pt modelId="{A270BE11-42E9-405D-82C7-F5ADA7CD2F78}" type="pres">
      <dgm:prSet presAssocID="{EF920E85-F10E-4D24-BE25-19C82ADE2695}" presName="rootComposite" presStyleCnt="0">
        <dgm:presLayoutVars/>
      </dgm:prSet>
      <dgm:spPr/>
    </dgm:pt>
    <dgm:pt modelId="{61AF1411-D899-4F68-A40F-F03336C49A63}" type="pres">
      <dgm:prSet presAssocID="{EF920E85-F10E-4D24-BE25-19C82ADE2695}" presName="rootText" presStyleLbl="node0" presStyleIdx="1" presStyleCnt="2">
        <dgm:presLayoutVars>
          <dgm:chMax/>
          <dgm:chPref val="4"/>
        </dgm:presLayoutVars>
      </dgm:prSet>
      <dgm:spPr/>
    </dgm:pt>
    <dgm:pt modelId="{7CAD32A8-E61D-455C-A6C4-B34CD93E2876}" type="pres">
      <dgm:prSet presAssocID="{EF920E85-F10E-4D24-BE25-19C82ADE2695}" presName="childShape" presStyleCnt="0">
        <dgm:presLayoutVars>
          <dgm:chMax val="0"/>
          <dgm:chPref val="0"/>
        </dgm:presLayoutVars>
      </dgm:prSet>
      <dgm:spPr/>
    </dgm:pt>
    <dgm:pt modelId="{EB697056-9C4A-42EE-B89C-DCC1267FB9F1}" type="pres">
      <dgm:prSet presAssocID="{492F8824-A875-4736-AB5A-11DBDE71C731}" presName="childComposite" presStyleCnt="0">
        <dgm:presLayoutVars>
          <dgm:chMax val="0"/>
          <dgm:chPref val="0"/>
        </dgm:presLayoutVars>
      </dgm:prSet>
      <dgm:spPr/>
    </dgm:pt>
    <dgm:pt modelId="{23A3CF5C-3D82-4D84-AEA4-82CF356920BA}" type="pres">
      <dgm:prSet presAssocID="{492F8824-A875-4736-AB5A-11DBDE71C731}" presName="Image" presStyleLbl="node1" presStyleIdx="6" presStyleCnt="1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CF01321F-05AD-4458-AC68-B7FF258160C4}" type="pres">
      <dgm:prSet presAssocID="{492F8824-A875-4736-AB5A-11DBDE71C731}" presName="childText" presStyleLbl="lnNode1" presStyleIdx="6" presStyleCnt="13">
        <dgm:presLayoutVars>
          <dgm:chMax val="0"/>
          <dgm:chPref val="0"/>
          <dgm:bulletEnabled val="1"/>
        </dgm:presLayoutVars>
      </dgm:prSet>
      <dgm:spPr/>
    </dgm:pt>
    <dgm:pt modelId="{77141E44-3754-49BF-8711-760F598C9D0D}" type="pres">
      <dgm:prSet presAssocID="{B2471312-ECC3-45E6-8304-E63440D284FA}" presName="childComposite" presStyleCnt="0">
        <dgm:presLayoutVars>
          <dgm:chMax val="0"/>
          <dgm:chPref val="0"/>
        </dgm:presLayoutVars>
      </dgm:prSet>
      <dgm:spPr/>
    </dgm:pt>
    <dgm:pt modelId="{3B932D61-FDB4-4334-8021-891642733F7B}" type="pres">
      <dgm:prSet presAssocID="{B2471312-ECC3-45E6-8304-E63440D284FA}" presName="Image" presStyleLbl="node1" presStyleIdx="7" presStyleCnt="1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1341BA41-A07C-4486-9C57-802E44DAB74E}" type="pres">
      <dgm:prSet presAssocID="{B2471312-ECC3-45E6-8304-E63440D284FA}" presName="childText" presStyleLbl="lnNode1" presStyleIdx="7" presStyleCnt="13">
        <dgm:presLayoutVars>
          <dgm:chMax val="0"/>
          <dgm:chPref val="0"/>
          <dgm:bulletEnabled val="1"/>
        </dgm:presLayoutVars>
      </dgm:prSet>
      <dgm:spPr/>
    </dgm:pt>
    <dgm:pt modelId="{3B496722-36A2-4304-91AE-43A2A3D2920A}" type="pres">
      <dgm:prSet presAssocID="{EF9CF4B5-A410-4671-95C0-04FCCB447AC8}" presName="childComposite" presStyleCnt="0">
        <dgm:presLayoutVars>
          <dgm:chMax val="0"/>
          <dgm:chPref val="0"/>
        </dgm:presLayoutVars>
      </dgm:prSet>
      <dgm:spPr/>
    </dgm:pt>
    <dgm:pt modelId="{89D54356-FCC0-48B9-AB99-408F33B6CC7D}" type="pres">
      <dgm:prSet presAssocID="{EF9CF4B5-A410-4671-95C0-04FCCB447AC8}" presName="Image" presStyleLbl="node1" presStyleIdx="8" presStyleCnt="1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384A6246-1AE4-420C-A718-E148463EEA30}" type="pres">
      <dgm:prSet presAssocID="{EF9CF4B5-A410-4671-95C0-04FCCB447AC8}" presName="childText" presStyleLbl="lnNode1" presStyleIdx="8" presStyleCnt="13">
        <dgm:presLayoutVars>
          <dgm:chMax val="0"/>
          <dgm:chPref val="0"/>
          <dgm:bulletEnabled val="1"/>
        </dgm:presLayoutVars>
      </dgm:prSet>
      <dgm:spPr/>
    </dgm:pt>
    <dgm:pt modelId="{89E5B81E-06B8-4D4C-B211-C3943BE7EC18}" type="pres">
      <dgm:prSet presAssocID="{A37FD499-75F8-4634-83A8-FBB321418032}" presName="childComposite" presStyleCnt="0">
        <dgm:presLayoutVars>
          <dgm:chMax val="0"/>
          <dgm:chPref val="0"/>
        </dgm:presLayoutVars>
      </dgm:prSet>
      <dgm:spPr/>
    </dgm:pt>
    <dgm:pt modelId="{EDEEE4AD-89E5-49BA-A5CE-FE8D8D997045}" type="pres">
      <dgm:prSet presAssocID="{A37FD499-75F8-4634-83A8-FBB321418032}" presName="Image" presStyleLbl="node1" presStyleIdx="9" presStyleCnt="1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AA7F1E88-7D15-4B43-862A-6D60CF6522D0}" type="pres">
      <dgm:prSet presAssocID="{A37FD499-75F8-4634-83A8-FBB321418032}" presName="childText" presStyleLbl="lnNode1" presStyleIdx="9" presStyleCnt="13">
        <dgm:presLayoutVars>
          <dgm:chMax val="0"/>
          <dgm:chPref val="0"/>
          <dgm:bulletEnabled val="1"/>
        </dgm:presLayoutVars>
      </dgm:prSet>
      <dgm:spPr/>
    </dgm:pt>
    <dgm:pt modelId="{CD5E75A3-D424-40B6-9FE4-7071319682B9}" type="pres">
      <dgm:prSet presAssocID="{981A8638-B0CB-4463-8CDF-B626955B78AB}" presName="childComposite" presStyleCnt="0">
        <dgm:presLayoutVars>
          <dgm:chMax val="0"/>
          <dgm:chPref val="0"/>
        </dgm:presLayoutVars>
      </dgm:prSet>
      <dgm:spPr/>
    </dgm:pt>
    <dgm:pt modelId="{09EAA43D-7FC7-4AFF-949F-63566E2905E2}" type="pres">
      <dgm:prSet presAssocID="{981A8638-B0CB-4463-8CDF-B626955B78AB}" presName="Image" presStyleLbl="node1" presStyleIdx="10" presStyleCnt="1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0696C3BF-4E2D-4993-BE58-D3A8BE2189BD}" type="pres">
      <dgm:prSet presAssocID="{981A8638-B0CB-4463-8CDF-B626955B78AB}" presName="childText" presStyleLbl="lnNode1" presStyleIdx="10" presStyleCnt="13">
        <dgm:presLayoutVars>
          <dgm:chMax val="0"/>
          <dgm:chPref val="0"/>
          <dgm:bulletEnabled val="1"/>
        </dgm:presLayoutVars>
      </dgm:prSet>
      <dgm:spPr/>
    </dgm:pt>
    <dgm:pt modelId="{397B22D1-864C-456C-9036-1FB1A77FA354}" type="pres">
      <dgm:prSet presAssocID="{FF3D0A88-41B1-4014-94DA-DE35EE355977}" presName="childComposite" presStyleCnt="0">
        <dgm:presLayoutVars>
          <dgm:chMax val="0"/>
          <dgm:chPref val="0"/>
        </dgm:presLayoutVars>
      </dgm:prSet>
      <dgm:spPr/>
    </dgm:pt>
    <dgm:pt modelId="{4478836A-7BE5-45AC-AAFD-B515DDF5884B}" type="pres">
      <dgm:prSet presAssocID="{FF3D0A88-41B1-4014-94DA-DE35EE355977}" presName="Image" presStyleLbl="node1" presStyleIdx="11" presStyleCnt="1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5B999697-FD0A-48A4-86B8-DE3A3871D39D}" type="pres">
      <dgm:prSet presAssocID="{FF3D0A88-41B1-4014-94DA-DE35EE355977}" presName="childText" presStyleLbl="lnNode1" presStyleIdx="11" presStyleCnt="13">
        <dgm:presLayoutVars>
          <dgm:chMax val="0"/>
          <dgm:chPref val="0"/>
          <dgm:bulletEnabled val="1"/>
        </dgm:presLayoutVars>
      </dgm:prSet>
      <dgm:spPr/>
    </dgm:pt>
    <dgm:pt modelId="{6F98F659-1084-4EF6-B47E-D64DB25BFAB8}" type="pres">
      <dgm:prSet presAssocID="{A7292940-C980-4AFA-AB60-41EC241442CD}" presName="childComposite" presStyleCnt="0">
        <dgm:presLayoutVars>
          <dgm:chMax val="0"/>
          <dgm:chPref val="0"/>
        </dgm:presLayoutVars>
      </dgm:prSet>
      <dgm:spPr/>
    </dgm:pt>
    <dgm:pt modelId="{25BD26EA-E5C0-4228-9C31-EF1CA6179CB1}" type="pres">
      <dgm:prSet presAssocID="{A7292940-C980-4AFA-AB60-41EC241442CD}" presName="Image" presStyleLbl="node1" presStyleIdx="12" presStyleCnt="1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A5CBE313-DEBD-4E9E-A490-432BA47C0105}" type="pres">
      <dgm:prSet presAssocID="{A7292940-C980-4AFA-AB60-41EC241442CD}" presName="childText" presStyleLbl="lnNode1" presStyleIdx="12" presStyleCnt="13">
        <dgm:presLayoutVars>
          <dgm:chMax val="0"/>
          <dgm:chPref val="0"/>
          <dgm:bulletEnabled val="1"/>
        </dgm:presLayoutVars>
      </dgm:prSet>
      <dgm:spPr/>
    </dgm:pt>
  </dgm:ptLst>
  <dgm:cxnLst>
    <dgm:cxn modelId="{29AA4809-A699-4B73-8136-6FCE78FEDF5B}" type="presOf" srcId="{8915A59C-5E81-4030-B30C-C04110086D49}" destId="{570B2EF3-58A5-44E0-BB8E-D733470949D7}" srcOrd="0" destOrd="0" presId="urn:microsoft.com/office/officeart/2008/layout/PictureAccentList"/>
    <dgm:cxn modelId="{1DCCEB09-F7BE-47F6-A7C8-2D9BA58094FA}" srcId="{CD6054BC-3D4F-4A8F-8CA3-1C7AAD714004}" destId="{334353A7-C6F9-4FD2-9A56-5BB2E52E5EF8}" srcOrd="0" destOrd="0" parTransId="{129B8D12-DAB6-441C-9094-7C7A11E00AFC}" sibTransId="{E7DA1369-B0A6-4492-B877-0ADDE57499C2}"/>
    <dgm:cxn modelId="{7F79B50B-A2CB-4164-8BC7-BEEB97F68164}" type="presOf" srcId="{B2471312-ECC3-45E6-8304-E63440D284FA}" destId="{1341BA41-A07C-4486-9C57-802E44DAB74E}" srcOrd="0" destOrd="0" presId="urn:microsoft.com/office/officeart/2008/layout/PictureAccentList"/>
    <dgm:cxn modelId="{3CDCBA15-6103-4BAE-B41D-FC3B8EACCB62}" type="presOf" srcId="{EF920E85-F10E-4D24-BE25-19C82ADE2695}" destId="{61AF1411-D899-4F68-A40F-F03336C49A63}" srcOrd="0" destOrd="0" presId="urn:microsoft.com/office/officeart/2008/layout/PictureAccentList"/>
    <dgm:cxn modelId="{8B7B3318-CA10-42DA-9BA7-F74183873CA3}" type="presOf" srcId="{FF3D0A88-41B1-4014-94DA-DE35EE355977}" destId="{5B999697-FD0A-48A4-86B8-DE3A3871D39D}" srcOrd="0" destOrd="0" presId="urn:microsoft.com/office/officeart/2008/layout/PictureAccentList"/>
    <dgm:cxn modelId="{2C3F0D19-2C2F-4DB1-9D36-5808DBD7214F}" type="presOf" srcId="{492F8824-A875-4736-AB5A-11DBDE71C731}" destId="{CF01321F-05AD-4458-AC68-B7FF258160C4}" srcOrd="0" destOrd="0" presId="urn:microsoft.com/office/officeart/2008/layout/PictureAccentList"/>
    <dgm:cxn modelId="{BDE7C319-2EDE-441E-BE47-B3B7EF61D8D7}" srcId="{CD6054BC-3D4F-4A8F-8CA3-1C7AAD714004}" destId="{96021E18-C2CF-4C9C-9641-5EA58058DBA1}" srcOrd="5" destOrd="0" parTransId="{6216547A-DFA0-4CBB-A1D7-AB5BBEADB78F}" sibTransId="{31C299FB-EAD3-4609-B6BF-DCBF32323445}"/>
    <dgm:cxn modelId="{D6CBA41C-F629-4C3F-8D8F-9A64F0D4A7CF}" srcId="{CD6054BC-3D4F-4A8F-8CA3-1C7AAD714004}" destId="{8915A59C-5E81-4030-B30C-C04110086D49}" srcOrd="3" destOrd="0" parTransId="{515681CF-B123-455B-9ADF-CEC39531DA84}" sibTransId="{E1DEFBB1-430C-4445-9565-CD468D1BE38E}"/>
    <dgm:cxn modelId="{E7CDCF24-92CE-484D-9347-E9B662414E50}" srcId="{EF920E85-F10E-4D24-BE25-19C82ADE2695}" destId="{A7292940-C980-4AFA-AB60-41EC241442CD}" srcOrd="6" destOrd="0" parTransId="{9A2E6239-6351-4EF7-AB9D-D1B88ABE7421}" sibTransId="{03B7D6C5-1CE4-4010-9FCB-111267516689}"/>
    <dgm:cxn modelId="{4E106A32-E9FE-4356-8690-9163DA6E0FC2}" type="presOf" srcId="{A37FD499-75F8-4634-83A8-FBB321418032}" destId="{AA7F1E88-7D15-4B43-862A-6D60CF6522D0}" srcOrd="0" destOrd="0" presId="urn:microsoft.com/office/officeart/2008/layout/PictureAccentList"/>
    <dgm:cxn modelId="{2F311D38-09EE-4FEA-AD02-D1F4498F435E}" type="presOf" srcId="{EF9CF4B5-A410-4671-95C0-04FCCB447AC8}" destId="{384A6246-1AE4-420C-A718-E148463EEA30}" srcOrd="0" destOrd="0" presId="urn:microsoft.com/office/officeart/2008/layout/PictureAccentList"/>
    <dgm:cxn modelId="{7919883A-A8AE-441E-A1A8-A77EC16844A7}" type="presOf" srcId="{A7292940-C980-4AFA-AB60-41EC241442CD}" destId="{A5CBE313-DEBD-4E9E-A490-432BA47C0105}" srcOrd="0" destOrd="0" presId="urn:microsoft.com/office/officeart/2008/layout/PictureAccentList"/>
    <dgm:cxn modelId="{D2166662-9C9F-4BF1-B1AD-B39F5450C354}" type="presOf" srcId="{F9EC3A7F-BA0A-4D37-A27E-772D88F3A6C0}" destId="{BB9647BF-9011-4DBA-9319-12F9255E82F4}" srcOrd="0" destOrd="0" presId="urn:microsoft.com/office/officeart/2008/layout/PictureAccentList"/>
    <dgm:cxn modelId="{6CBF8265-8B13-49C2-A279-3A5F10E8E086}" type="presOf" srcId="{04A7DFA5-16EF-4FAB-809A-6599A858E9BB}" destId="{0FE3949E-C001-4D11-8363-2F7E96D1FC1E}" srcOrd="0" destOrd="0" presId="urn:microsoft.com/office/officeart/2008/layout/PictureAccentList"/>
    <dgm:cxn modelId="{22D2B54B-E12F-43F9-9397-0C09F0E953B1}" srcId="{6C4DA87D-1EE5-4D18-8383-E77A08683E35}" destId="{CD6054BC-3D4F-4A8F-8CA3-1C7AAD714004}" srcOrd="0" destOrd="0" parTransId="{3ADBFB9D-FF7F-4E14-A536-0A65F518305E}" sibTransId="{DE1F6B66-1441-45AA-8B20-2CFA20AF119B}"/>
    <dgm:cxn modelId="{F04A8C55-03DA-4FB9-8470-D18421F60C17}" srcId="{EF920E85-F10E-4D24-BE25-19C82ADE2695}" destId="{B2471312-ECC3-45E6-8304-E63440D284FA}" srcOrd="1" destOrd="0" parTransId="{92B1CD78-89C5-4506-9AA6-E214E645AF64}" sibTransId="{06CEFBA6-0CCE-4FE6-BD12-877BC077E6F2}"/>
    <dgm:cxn modelId="{1284717B-10BF-48D0-B7EA-FE2B2DA605D7}" type="presOf" srcId="{96021E18-C2CF-4C9C-9641-5EA58058DBA1}" destId="{8A3EAF29-06F3-48A9-9CC8-70548AEF7FEB}" srcOrd="0" destOrd="0" presId="urn:microsoft.com/office/officeart/2008/layout/PictureAccentList"/>
    <dgm:cxn modelId="{17339C85-3788-4D87-95C9-3AC771F6DE7D}" srcId="{EF920E85-F10E-4D24-BE25-19C82ADE2695}" destId="{EF9CF4B5-A410-4671-95C0-04FCCB447AC8}" srcOrd="2" destOrd="0" parTransId="{8034301C-DE00-413B-B171-F7EB5DF4231E}" sibTransId="{9397621C-DD5B-47FF-8732-E395F0C28A30}"/>
    <dgm:cxn modelId="{6A14CD8A-6282-4295-8B4F-F9EC9DFAAF0F}" srcId="{EF920E85-F10E-4D24-BE25-19C82ADE2695}" destId="{FF3D0A88-41B1-4014-94DA-DE35EE355977}" srcOrd="5" destOrd="0" parTransId="{86089174-D964-41BD-82BC-D60A0A07E2F9}" sibTransId="{AD8F45BE-2A39-41D9-A370-33265CD8151E}"/>
    <dgm:cxn modelId="{98C40A96-484A-4B32-B0A2-3B6CF111DA25}" srcId="{EF920E85-F10E-4D24-BE25-19C82ADE2695}" destId="{981A8638-B0CB-4463-8CDF-B626955B78AB}" srcOrd="4" destOrd="0" parTransId="{82A63AED-35F0-4749-9E27-497EA6F1B07A}" sibTransId="{0EB1412E-F489-4DF2-B0CB-F5D89787EF91}"/>
    <dgm:cxn modelId="{A4A62CA5-F520-40E7-853D-4BFFAA09F848}" srcId="{CD6054BC-3D4F-4A8F-8CA3-1C7AAD714004}" destId="{F9EC3A7F-BA0A-4D37-A27E-772D88F3A6C0}" srcOrd="4" destOrd="0" parTransId="{96A87995-B961-431C-920E-CF958FB676EC}" sibTransId="{5627C1D9-25A5-4762-B3F3-B3C8F309ADEF}"/>
    <dgm:cxn modelId="{E506B6B3-B4CA-43DB-8007-13DCEFA1BB03}" srcId="{EF920E85-F10E-4D24-BE25-19C82ADE2695}" destId="{492F8824-A875-4736-AB5A-11DBDE71C731}" srcOrd="0" destOrd="0" parTransId="{B664D1A6-076F-4F88-B62B-9B02FA8F364C}" sibTransId="{6209AB75-5E10-4449-9237-FFB155901AB4}"/>
    <dgm:cxn modelId="{325B99BB-E8BE-4058-B829-A594E184F655}" type="presOf" srcId="{CD6054BC-3D4F-4A8F-8CA3-1C7AAD714004}" destId="{CE6B23DC-992F-451A-B310-A04D67C12C8E}" srcOrd="0" destOrd="0" presId="urn:microsoft.com/office/officeart/2008/layout/PictureAccentList"/>
    <dgm:cxn modelId="{2D4761BE-CB4C-43D2-A2CD-9AEC6F799541}" type="presOf" srcId="{334353A7-C6F9-4FD2-9A56-5BB2E52E5EF8}" destId="{98FEE7F6-D75C-48F1-A811-3229F3DA4DFC}" srcOrd="0" destOrd="0" presId="urn:microsoft.com/office/officeart/2008/layout/PictureAccentList"/>
    <dgm:cxn modelId="{C53AD7E7-5D3D-486C-94F3-D99FA2D34649}" srcId="{CD6054BC-3D4F-4A8F-8CA3-1C7AAD714004}" destId="{94A18C9E-D1BC-4702-9EBB-F8690DDD385A}" srcOrd="2" destOrd="0" parTransId="{ED5BE634-7E42-4B97-A7C2-3AC5EC9F44A5}" sibTransId="{F305165D-6E7B-4A1C-A05E-0487E34AE5AD}"/>
    <dgm:cxn modelId="{4DC12BED-D56F-4F33-8DC9-75B564188B0D}" srcId="{6C4DA87D-1EE5-4D18-8383-E77A08683E35}" destId="{EF920E85-F10E-4D24-BE25-19C82ADE2695}" srcOrd="1" destOrd="0" parTransId="{CD0438B8-DF71-4A24-8335-320127AFF8E0}" sibTransId="{367E9A3C-C7BF-4196-B2C6-BCBC916D0766}"/>
    <dgm:cxn modelId="{1B3631F0-3B54-494D-9BC0-E85FF15F8C46}" type="presOf" srcId="{6C4DA87D-1EE5-4D18-8383-E77A08683E35}" destId="{36730F4A-D40B-4004-90F7-E1894BF4C797}" srcOrd="0" destOrd="0" presId="urn:microsoft.com/office/officeart/2008/layout/PictureAccentList"/>
    <dgm:cxn modelId="{C44F58F6-7BD6-419E-8CD8-FF4F21ED8EB1}" srcId="{EF920E85-F10E-4D24-BE25-19C82ADE2695}" destId="{A37FD499-75F8-4634-83A8-FBB321418032}" srcOrd="3" destOrd="0" parTransId="{48AA7A48-7CE8-4014-88B1-0CCDC60C56E9}" sibTransId="{0AB593A7-994E-4912-9C2B-AAF4E7C132F5}"/>
    <dgm:cxn modelId="{02CD41F7-1ACE-4AEE-A7B2-C51C900A07D4}" type="presOf" srcId="{94A18C9E-D1BC-4702-9EBB-F8690DDD385A}" destId="{2C0CEE8E-1107-4709-8944-4C61AC80341E}" srcOrd="0" destOrd="0" presId="urn:microsoft.com/office/officeart/2008/layout/PictureAccentList"/>
    <dgm:cxn modelId="{F6F2D3FA-8D7D-4344-A9AA-A73F0BA735EF}" type="presOf" srcId="{981A8638-B0CB-4463-8CDF-B626955B78AB}" destId="{0696C3BF-4E2D-4993-BE58-D3A8BE2189BD}" srcOrd="0" destOrd="0" presId="urn:microsoft.com/office/officeart/2008/layout/PictureAccentList"/>
    <dgm:cxn modelId="{A19798FD-5D59-4FC0-A6EB-BA01314A6B95}" srcId="{CD6054BC-3D4F-4A8F-8CA3-1C7AAD714004}" destId="{04A7DFA5-16EF-4FAB-809A-6599A858E9BB}" srcOrd="1" destOrd="0" parTransId="{CB082B31-3F19-4217-82A5-2965D0B777FA}" sibTransId="{51D6526B-AC8E-4283-A39E-C908074A67B5}"/>
    <dgm:cxn modelId="{97D0D9D8-2CB4-45FC-B561-39C9137FC809}" type="presParOf" srcId="{36730F4A-D40B-4004-90F7-E1894BF4C797}" destId="{8BF0B322-E6F3-4EE7-9AB6-171FF2E44EC6}" srcOrd="0" destOrd="0" presId="urn:microsoft.com/office/officeart/2008/layout/PictureAccentList"/>
    <dgm:cxn modelId="{15771A49-5347-4E29-B07D-C9FAF1382052}" type="presParOf" srcId="{8BF0B322-E6F3-4EE7-9AB6-171FF2E44EC6}" destId="{886F845A-F3C2-42AF-A22D-CCB478C0F639}" srcOrd="0" destOrd="0" presId="urn:microsoft.com/office/officeart/2008/layout/PictureAccentList"/>
    <dgm:cxn modelId="{4E0425DE-7B99-4BA6-B353-F404318B61B9}" type="presParOf" srcId="{886F845A-F3C2-42AF-A22D-CCB478C0F639}" destId="{CE6B23DC-992F-451A-B310-A04D67C12C8E}" srcOrd="0" destOrd="0" presId="urn:microsoft.com/office/officeart/2008/layout/PictureAccentList"/>
    <dgm:cxn modelId="{0E7B6D1F-6883-4A3E-98D4-A1A927F435AA}" type="presParOf" srcId="{8BF0B322-E6F3-4EE7-9AB6-171FF2E44EC6}" destId="{D47A3792-2FA9-49BF-99BC-296E2F98D49F}" srcOrd="1" destOrd="0" presId="urn:microsoft.com/office/officeart/2008/layout/PictureAccentList"/>
    <dgm:cxn modelId="{7CEADFA7-7FAE-44F4-913D-3C5D494E0AB9}" type="presParOf" srcId="{D47A3792-2FA9-49BF-99BC-296E2F98D49F}" destId="{E86D3047-11B2-4399-BFB5-06A45121585B}" srcOrd="0" destOrd="0" presId="urn:microsoft.com/office/officeart/2008/layout/PictureAccentList"/>
    <dgm:cxn modelId="{A6069626-DB89-446C-86B3-BD57E2F6805B}" type="presParOf" srcId="{E86D3047-11B2-4399-BFB5-06A45121585B}" destId="{3C586385-146D-4298-A1B4-D9BB764C2912}" srcOrd="0" destOrd="0" presId="urn:microsoft.com/office/officeart/2008/layout/PictureAccentList"/>
    <dgm:cxn modelId="{17729247-3337-41B4-B844-CF597291A0AF}" type="presParOf" srcId="{E86D3047-11B2-4399-BFB5-06A45121585B}" destId="{98FEE7F6-D75C-48F1-A811-3229F3DA4DFC}" srcOrd="1" destOrd="0" presId="urn:microsoft.com/office/officeart/2008/layout/PictureAccentList"/>
    <dgm:cxn modelId="{3C411406-6F3A-4718-8D33-3F2CC7E1E7CD}" type="presParOf" srcId="{D47A3792-2FA9-49BF-99BC-296E2F98D49F}" destId="{D2F4AE2A-9BEB-4050-94AC-74EBC7659347}" srcOrd="1" destOrd="0" presId="urn:microsoft.com/office/officeart/2008/layout/PictureAccentList"/>
    <dgm:cxn modelId="{D8C19880-893B-4833-BE3F-98B6E8F55E48}" type="presParOf" srcId="{D2F4AE2A-9BEB-4050-94AC-74EBC7659347}" destId="{47AA2A61-5D16-481B-A657-37B16CFDCE95}" srcOrd="0" destOrd="0" presId="urn:microsoft.com/office/officeart/2008/layout/PictureAccentList"/>
    <dgm:cxn modelId="{B3AC7E1B-7AD3-47D4-859B-F1F20D820847}" type="presParOf" srcId="{D2F4AE2A-9BEB-4050-94AC-74EBC7659347}" destId="{0FE3949E-C001-4D11-8363-2F7E96D1FC1E}" srcOrd="1" destOrd="0" presId="urn:microsoft.com/office/officeart/2008/layout/PictureAccentList"/>
    <dgm:cxn modelId="{CEE80784-46BB-45F9-9F0E-AE1C02C9CC8A}" type="presParOf" srcId="{D47A3792-2FA9-49BF-99BC-296E2F98D49F}" destId="{533E094E-CBC0-4134-AC2E-2DF42F3055BC}" srcOrd="2" destOrd="0" presId="urn:microsoft.com/office/officeart/2008/layout/PictureAccentList"/>
    <dgm:cxn modelId="{87C45A29-CE28-4294-905B-33D97B27B7DD}" type="presParOf" srcId="{533E094E-CBC0-4134-AC2E-2DF42F3055BC}" destId="{EEF6194E-0C77-4429-8899-5EE06832EE56}" srcOrd="0" destOrd="0" presId="urn:microsoft.com/office/officeart/2008/layout/PictureAccentList"/>
    <dgm:cxn modelId="{683433BC-1F33-4160-9551-B357369789AE}" type="presParOf" srcId="{533E094E-CBC0-4134-AC2E-2DF42F3055BC}" destId="{2C0CEE8E-1107-4709-8944-4C61AC80341E}" srcOrd="1" destOrd="0" presId="urn:microsoft.com/office/officeart/2008/layout/PictureAccentList"/>
    <dgm:cxn modelId="{B86A32EE-88F7-45AF-977F-8189FFFF9553}" type="presParOf" srcId="{D47A3792-2FA9-49BF-99BC-296E2F98D49F}" destId="{ABBFC244-C225-4BAB-BF09-96B0CB71F29A}" srcOrd="3" destOrd="0" presId="urn:microsoft.com/office/officeart/2008/layout/PictureAccentList"/>
    <dgm:cxn modelId="{7BBBEEB7-E4C2-49DA-88E1-76AD28BD58D1}" type="presParOf" srcId="{ABBFC244-C225-4BAB-BF09-96B0CB71F29A}" destId="{8DC1BB39-3981-4B08-B6DC-6736BB795DF7}" srcOrd="0" destOrd="0" presId="urn:microsoft.com/office/officeart/2008/layout/PictureAccentList"/>
    <dgm:cxn modelId="{63232556-CA76-496D-9667-A3BF4D17D3F6}" type="presParOf" srcId="{ABBFC244-C225-4BAB-BF09-96B0CB71F29A}" destId="{570B2EF3-58A5-44E0-BB8E-D733470949D7}" srcOrd="1" destOrd="0" presId="urn:microsoft.com/office/officeart/2008/layout/PictureAccentList"/>
    <dgm:cxn modelId="{C04AAAF0-B9C8-49E4-BA7A-55BFF7B45D59}" type="presParOf" srcId="{D47A3792-2FA9-49BF-99BC-296E2F98D49F}" destId="{CA825369-98E6-4B75-A37C-43A96926EA9E}" srcOrd="4" destOrd="0" presId="urn:microsoft.com/office/officeart/2008/layout/PictureAccentList"/>
    <dgm:cxn modelId="{3A718245-4AD3-40B4-99A1-C6DE1DF887EC}" type="presParOf" srcId="{CA825369-98E6-4B75-A37C-43A96926EA9E}" destId="{725D56C5-BF41-4621-8090-2D8126449761}" srcOrd="0" destOrd="0" presId="urn:microsoft.com/office/officeart/2008/layout/PictureAccentList"/>
    <dgm:cxn modelId="{3B7F5D56-E14B-424B-9302-3F19482E24EA}" type="presParOf" srcId="{CA825369-98E6-4B75-A37C-43A96926EA9E}" destId="{BB9647BF-9011-4DBA-9319-12F9255E82F4}" srcOrd="1" destOrd="0" presId="urn:microsoft.com/office/officeart/2008/layout/PictureAccentList"/>
    <dgm:cxn modelId="{C57DA403-900A-4E41-A703-7D99F62A0CD8}" type="presParOf" srcId="{D47A3792-2FA9-49BF-99BC-296E2F98D49F}" destId="{AC652D46-7749-4EF1-ABFD-76305819E6BA}" srcOrd="5" destOrd="0" presId="urn:microsoft.com/office/officeart/2008/layout/PictureAccentList"/>
    <dgm:cxn modelId="{5EF1A9FF-6F31-4C1B-8B9B-E9B6AF438515}" type="presParOf" srcId="{AC652D46-7749-4EF1-ABFD-76305819E6BA}" destId="{7DDFEA3E-696F-43E1-A3AB-2C2A7BEA28A5}" srcOrd="0" destOrd="0" presId="urn:microsoft.com/office/officeart/2008/layout/PictureAccentList"/>
    <dgm:cxn modelId="{1021DD38-5D73-4A80-93C1-89C2228B0715}" type="presParOf" srcId="{AC652D46-7749-4EF1-ABFD-76305819E6BA}" destId="{8A3EAF29-06F3-48A9-9CC8-70548AEF7FEB}" srcOrd="1" destOrd="0" presId="urn:microsoft.com/office/officeart/2008/layout/PictureAccentList"/>
    <dgm:cxn modelId="{A8FCA03B-BD14-41C0-BEC5-CB57EABA063E}" type="presParOf" srcId="{36730F4A-D40B-4004-90F7-E1894BF4C797}" destId="{553DD9F2-8B6F-444D-94B4-3E8792CEA503}" srcOrd="1" destOrd="0" presId="urn:microsoft.com/office/officeart/2008/layout/PictureAccentList"/>
    <dgm:cxn modelId="{66D60566-C97A-4B45-97DC-2151B561ACE5}" type="presParOf" srcId="{553DD9F2-8B6F-444D-94B4-3E8792CEA503}" destId="{A270BE11-42E9-405D-82C7-F5ADA7CD2F78}" srcOrd="0" destOrd="0" presId="urn:microsoft.com/office/officeart/2008/layout/PictureAccentList"/>
    <dgm:cxn modelId="{487ABFBF-A55A-4045-95D7-E7FA5ABBD302}" type="presParOf" srcId="{A270BE11-42E9-405D-82C7-F5ADA7CD2F78}" destId="{61AF1411-D899-4F68-A40F-F03336C49A63}" srcOrd="0" destOrd="0" presId="urn:microsoft.com/office/officeart/2008/layout/PictureAccentList"/>
    <dgm:cxn modelId="{398177BA-67B1-44CC-9192-6B78C4D81565}" type="presParOf" srcId="{553DD9F2-8B6F-444D-94B4-3E8792CEA503}" destId="{7CAD32A8-E61D-455C-A6C4-B34CD93E2876}" srcOrd="1" destOrd="0" presId="urn:microsoft.com/office/officeart/2008/layout/PictureAccentList"/>
    <dgm:cxn modelId="{8EF79947-BE69-43DC-8EF4-E12EEFD0F2D1}" type="presParOf" srcId="{7CAD32A8-E61D-455C-A6C4-B34CD93E2876}" destId="{EB697056-9C4A-42EE-B89C-DCC1267FB9F1}" srcOrd="0" destOrd="0" presId="urn:microsoft.com/office/officeart/2008/layout/PictureAccentList"/>
    <dgm:cxn modelId="{E82EEA69-DF5B-4F38-953C-3BCD018ECA7D}" type="presParOf" srcId="{EB697056-9C4A-42EE-B89C-DCC1267FB9F1}" destId="{23A3CF5C-3D82-4D84-AEA4-82CF356920BA}" srcOrd="0" destOrd="0" presId="urn:microsoft.com/office/officeart/2008/layout/PictureAccentList"/>
    <dgm:cxn modelId="{B15FAED3-4927-498C-8286-6018FC03F300}" type="presParOf" srcId="{EB697056-9C4A-42EE-B89C-DCC1267FB9F1}" destId="{CF01321F-05AD-4458-AC68-B7FF258160C4}" srcOrd="1" destOrd="0" presId="urn:microsoft.com/office/officeart/2008/layout/PictureAccentList"/>
    <dgm:cxn modelId="{8BCD1E0E-9DF9-40DA-90E4-65FB0F68C1B2}" type="presParOf" srcId="{7CAD32A8-E61D-455C-A6C4-B34CD93E2876}" destId="{77141E44-3754-49BF-8711-760F598C9D0D}" srcOrd="1" destOrd="0" presId="urn:microsoft.com/office/officeart/2008/layout/PictureAccentList"/>
    <dgm:cxn modelId="{401CDCBA-FBB8-4F2A-A132-235D11FCC954}" type="presParOf" srcId="{77141E44-3754-49BF-8711-760F598C9D0D}" destId="{3B932D61-FDB4-4334-8021-891642733F7B}" srcOrd="0" destOrd="0" presId="urn:microsoft.com/office/officeart/2008/layout/PictureAccentList"/>
    <dgm:cxn modelId="{AE51DA20-EC25-4D71-9015-B33C95F8CB38}" type="presParOf" srcId="{77141E44-3754-49BF-8711-760F598C9D0D}" destId="{1341BA41-A07C-4486-9C57-802E44DAB74E}" srcOrd="1" destOrd="0" presId="urn:microsoft.com/office/officeart/2008/layout/PictureAccentList"/>
    <dgm:cxn modelId="{E5B1F629-5C27-41F2-B7CC-90FE2E50A763}" type="presParOf" srcId="{7CAD32A8-E61D-455C-A6C4-B34CD93E2876}" destId="{3B496722-36A2-4304-91AE-43A2A3D2920A}" srcOrd="2" destOrd="0" presId="urn:microsoft.com/office/officeart/2008/layout/PictureAccentList"/>
    <dgm:cxn modelId="{93554E74-FB64-4DAA-90CA-C3655C20AAE8}" type="presParOf" srcId="{3B496722-36A2-4304-91AE-43A2A3D2920A}" destId="{89D54356-FCC0-48B9-AB99-408F33B6CC7D}" srcOrd="0" destOrd="0" presId="urn:microsoft.com/office/officeart/2008/layout/PictureAccentList"/>
    <dgm:cxn modelId="{CDE87D1D-56B1-4EFE-BF3B-1E1CA05E557A}" type="presParOf" srcId="{3B496722-36A2-4304-91AE-43A2A3D2920A}" destId="{384A6246-1AE4-420C-A718-E148463EEA30}" srcOrd="1" destOrd="0" presId="urn:microsoft.com/office/officeart/2008/layout/PictureAccentList"/>
    <dgm:cxn modelId="{CF539E58-57F5-47C0-9461-9C3BD81A51F4}" type="presParOf" srcId="{7CAD32A8-E61D-455C-A6C4-B34CD93E2876}" destId="{89E5B81E-06B8-4D4C-B211-C3943BE7EC18}" srcOrd="3" destOrd="0" presId="urn:microsoft.com/office/officeart/2008/layout/PictureAccentList"/>
    <dgm:cxn modelId="{6A57FCAB-46A1-4B81-902C-A9A043A0BE01}" type="presParOf" srcId="{89E5B81E-06B8-4D4C-B211-C3943BE7EC18}" destId="{EDEEE4AD-89E5-49BA-A5CE-FE8D8D997045}" srcOrd="0" destOrd="0" presId="urn:microsoft.com/office/officeart/2008/layout/PictureAccentList"/>
    <dgm:cxn modelId="{F8C9F095-2C25-4546-A2AF-0C344BC786EE}" type="presParOf" srcId="{89E5B81E-06B8-4D4C-B211-C3943BE7EC18}" destId="{AA7F1E88-7D15-4B43-862A-6D60CF6522D0}" srcOrd="1" destOrd="0" presId="urn:microsoft.com/office/officeart/2008/layout/PictureAccentList"/>
    <dgm:cxn modelId="{D0010B25-D95F-417A-963B-698152CC1372}" type="presParOf" srcId="{7CAD32A8-E61D-455C-A6C4-B34CD93E2876}" destId="{CD5E75A3-D424-40B6-9FE4-7071319682B9}" srcOrd="4" destOrd="0" presId="urn:microsoft.com/office/officeart/2008/layout/PictureAccentList"/>
    <dgm:cxn modelId="{CF35B59E-A7CB-44D0-A23C-9BE8D2859534}" type="presParOf" srcId="{CD5E75A3-D424-40B6-9FE4-7071319682B9}" destId="{09EAA43D-7FC7-4AFF-949F-63566E2905E2}" srcOrd="0" destOrd="0" presId="urn:microsoft.com/office/officeart/2008/layout/PictureAccentList"/>
    <dgm:cxn modelId="{7A3B9756-E219-4517-BC2A-F610E4E98A81}" type="presParOf" srcId="{CD5E75A3-D424-40B6-9FE4-7071319682B9}" destId="{0696C3BF-4E2D-4993-BE58-D3A8BE2189BD}" srcOrd="1" destOrd="0" presId="urn:microsoft.com/office/officeart/2008/layout/PictureAccentList"/>
    <dgm:cxn modelId="{7FC99465-A438-485A-A12A-F77252E399CD}" type="presParOf" srcId="{7CAD32A8-E61D-455C-A6C4-B34CD93E2876}" destId="{397B22D1-864C-456C-9036-1FB1A77FA354}" srcOrd="5" destOrd="0" presId="urn:microsoft.com/office/officeart/2008/layout/PictureAccentList"/>
    <dgm:cxn modelId="{CF5BF37D-66FC-42BD-9E40-F91525D050EB}" type="presParOf" srcId="{397B22D1-864C-456C-9036-1FB1A77FA354}" destId="{4478836A-7BE5-45AC-AAFD-B515DDF5884B}" srcOrd="0" destOrd="0" presId="urn:microsoft.com/office/officeart/2008/layout/PictureAccentList"/>
    <dgm:cxn modelId="{84C69FC5-6F66-4D5B-BF0C-19F28FC2D10B}" type="presParOf" srcId="{397B22D1-864C-456C-9036-1FB1A77FA354}" destId="{5B999697-FD0A-48A4-86B8-DE3A3871D39D}" srcOrd="1" destOrd="0" presId="urn:microsoft.com/office/officeart/2008/layout/PictureAccentList"/>
    <dgm:cxn modelId="{B3D1C792-CA82-46CC-9130-1FDEAC90B5DE}" type="presParOf" srcId="{7CAD32A8-E61D-455C-A6C4-B34CD93E2876}" destId="{6F98F659-1084-4EF6-B47E-D64DB25BFAB8}" srcOrd="6" destOrd="0" presId="urn:microsoft.com/office/officeart/2008/layout/PictureAccentList"/>
    <dgm:cxn modelId="{A2386221-C1E4-49C8-A37A-F791149AF34C}" type="presParOf" srcId="{6F98F659-1084-4EF6-B47E-D64DB25BFAB8}" destId="{25BD26EA-E5C0-4228-9C31-EF1CA6179CB1}" srcOrd="0" destOrd="0" presId="urn:microsoft.com/office/officeart/2008/layout/PictureAccentList"/>
    <dgm:cxn modelId="{709EF329-6E49-4C13-B8C3-4B5A4CAF1460}" type="presParOf" srcId="{6F98F659-1084-4EF6-B47E-D64DB25BFAB8}" destId="{A5CBE313-DEBD-4E9E-A490-432BA47C01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D47AA-ABD0-4320-ABCB-84261FC4E13A}">
      <dsp:nvSpPr>
        <dsp:cNvPr id="0" name=""/>
        <dsp:cNvSpPr/>
      </dsp:nvSpPr>
      <dsp:spPr>
        <a:xfrm>
          <a:off x="3810064" y="211"/>
          <a:ext cx="4286322" cy="339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kern="1200" dirty="0"/>
            <a:t>PHP </a:t>
          </a:r>
          <a:endParaRPr lang="it-IT" sz="1600" kern="1200" dirty="0"/>
        </a:p>
      </dsp:txBody>
      <dsp:txXfrm>
        <a:off x="3826638" y="16785"/>
        <a:ext cx="4253174" cy="306379"/>
      </dsp:txXfrm>
    </dsp:sp>
    <dsp:sp modelId="{E308C54F-17CF-455C-998C-E1E468FB0955}">
      <dsp:nvSpPr>
        <dsp:cNvPr id="0" name=""/>
        <dsp:cNvSpPr/>
      </dsp:nvSpPr>
      <dsp:spPr>
        <a:xfrm>
          <a:off x="3810064" y="356715"/>
          <a:ext cx="4286322" cy="339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/>
            <a:t>Javascript</a:t>
          </a:r>
          <a:endParaRPr lang="it-IT" sz="1600" kern="1200" dirty="0"/>
        </a:p>
      </dsp:txBody>
      <dsp:txXfrm>
        <a:off x="3826638" y="373289"/>
        <a:ext cx="4253174" cy="306379"/>
      </dsp:txXfrm>
    </dsp:sp>
    <dsp:sp modelId="{883F6E72-C807-483E-9C65-02444EAF09BB}">
      <dsp:nvSpPr>
        <dsp:cNvPr id="0" name=""/>
        <dsp:cNvSpPr/>
      </dsp:nvSpPr>
      <dsp:spPr>
        <a:xfrm>
          <a:off x="3810064" y="713219"/>
          <a:ext cx="4286322" cy="339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Python</a:t>
          </a:r>
        </a:p>
      </dsp:txBody>
      <dsp:txXfrm>
        <a:off x="3826638" y="729793"/>
        <a:ext cx="4253174" cy="306379"/>
      </dsp:txXfrm>
    </dsp:sp>
    <dsp:sp modelId="{38BBD6CC-2B33-4D20-BA5F-0026449DA887}">
      <dsp:nvSpPr>
        <dsp:cNvPr id="0" name=""/>
        <dsp:cNvSpPr/>
      </dsp:nvSpPr>
      <dsp:spPr>
        <a:xfrm>
          <a:off x="3810064" y="1069723"/>
          <a:ext cx="4286322" cy="339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C++</a:t>
          </a:r>
        </a:p>
      </dsp:txBody>
      <dsp:txXfrm>
        <a:off x="3826638" y="1086297"/>
        <a:ext cx="4253174" cy="306379"/>
      </dsp:txXfrm>
    </dsp:sp>
    <dsp:sp modelId="{6D207A70-AB3E-4EAD-ADAD-75536B7CEE64}">
      <dsp:nvSpPr>
        <dsp:cNvPr id="0" name=""/>
        <dsp:cNvSpPr/>
      </dsp:nvSpPr>
      <dsp:spPr>
        <a:xfrm>
          <a:off x="3810064" y="1426227"/>
          <a:ext cx="4286322" cy="339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Java (che non ha nulla a che fare con </a:t>
          </a:r>
          <a:r>
            <a:rPr lang="it-IT" sz="1600" kern="1200" dirty="0" err="1"/>
            <a:t>Javascript</a:t>
          </a:r>
          <a:r>
            <a:rPr lang="it-IT" sz="1600" kern="1200" dirty="0"/>
            <a:t>)</a:t>
          </a:r>
        </a:p>
      </dsp:txBody>
      <dsp:txXfrm>
        <a:off x="3826638" y="1442801"/>
        <a:ext cx="4253174" cy="306379"/>
      </dsp:txXfrm>
    </dsp:sp>
    <dsp:sp modelId="{01DDA435-6C40-4598-99CE-FB4860C68321}">
      <dsp:nvSpPr>
        <dsp:cNvPr id="0" name=""/>
        <dsp:cNvSpPr/>
      </dsp:nvSpPr>
      <dsp:spPr>
        <a:xfrm>
          <a:off x="3810064" y="1782730"/>
          <a:ext cx="4286322" cy="339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/>
            <a:t>Perl</a:t>
          </a:r>
          <a:endParaRPr lang="it-IT" sz="1600" kern="1200" dirty="0"/>
        </a:p>
      </dsp:txBody>
      <dsp:txXfrm>
        <a:off x="3826638" y="1799304"/>
        <a:ext cx="4253174" cy="306379"/>
      </dsp:txXfrm>
    </dsp:sp>
    <dsp:sp modelId="{840826B2-AAF5-403B-9250-7CA24F4A4007}">
      <dsp:nvSpPr>
        <dsp:cNvPr id="0" name=""/>
        <dsp:cNvSpPr/>
      </dsp:nvSpPr>
      <dsp:spPr>
        <a:xfrm>
          <a:off x="3810064" y="2139234"/>
          <a:ext cx="4286322" cy="339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…molti altri…</a:t>
          </a:r>
        </a:p>
      </dsp:txBody>
      <dsp:txXfrm>
        <a:off x="3826638" y="2155808"/>
        <a:ext cx="4253174" cy="306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D47AA-ABD0-4320-ABCB-84261FC4E13A}">
      <dsp:nvSpPr>
        <dsp:cNvPr id="0" name=""/>
        <dsp:cNvSpPr/>
      </dsp:nvSpPr>
      <dsp:spPr>
        <a:xfrm>
          <a:off x="3195174" y="173"/>
          <a:ext cx="3594571" cy="2782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Prendi la biciletta</a:t>
          </a:r>
        </a:p>
      </dsp:txBody>
      <dsp:txXfrm>
        <a:off x="3208755" y="13754"/>
        <a:ext cx="3567409" cy="251054"/>
      </dsp:txXfrm>
    </dsp:sp>
    <dsp:sp modelId="{E308C54F-17CF-455C-998C-E1E468FB0955}">
      <dsp:nvSpPr>
        <dsp:cNvPr id="0" name=""/>
        <dsp:cNvSpPr/>
      </dsp:nvSpPr>
      <dsp:spPr>
        <a:xfrm>
          <a:off x="3195174" y="292300"/>
          <a:ext cx="3594571" cy="2782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Sali in sella</a:t>
          </a:r>
        </a:p>
      </dsp:txBody>
      <dsp:txXfrm>
        <a:off x="3208755" y="305881"/>
        <a:ext cx="3567409" cy="251054"/>
      </dsp:txXfrm>
    </dsp:sp>
    <dsp:sp modelId="{883F6E72-C807-483E-9C65-02444EAF09BB}">
      <dsp:nvSpPr>
        <dsp:cNvPr id="0" name=""/>
        <dsp:cNvSpPr/>
      </dsp:nvSpPr>
      <dsp:spPr>
        <a:xfrm>
          <a:off x="3195174" y="584427"/>
          <a:ext cx="3594571" cy="2782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Dai una leggera spinta in avanti</a:t>
          </a:r>
        </a:p>
      </dsp:txBody>
      <dsp:txXfrm>
        <a:off x="3208755" y="598008"/>
        <a:ext cx="3567409" cy="251054"/>
      </dsp:txXfrm>
    </dsp:sp>
    <dsp:sp modelId="{38BBD6CC-2B33-4D20-BA5F-0026449DA887}">
      <dsp:nvSpPr>
        <dsp:cNvPr id="0" name=""/>
        <dsp:cNvSpPr/>
      </dsp:nvSpPr>
      <dsp:spPr>
        <a:xfrm>
          <a:off x="3195174" y="876554"/>
          <a:ext cx="3594571" cy="2782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Inizia a pedalare</a:t>
          </a:r>
        </a:p>
      </dsp:txBody>
      <dsp:txXfrm>
        <a:off x="3208755" y="890135"/>
        <a:ext cx="3567409" cy="251054"/>
      </dsp:txXfrm>
    </dsp:sp>
    <dsp:sp modelId="{6D207A70-AB3E-4EAD-ADAD-75536B7CEE64}">
      <dsp:nvSpPr>
        <dsp:cNvPr id="0" name=""/>
        <dsp:cNvSpPr/>
      </dsp:nvSpPr>
      <dsp:spPr>
        <a:xfrm>
          <a:off x="3195174" y="1168681"/>
          <a:ext cx="3594571" cy="2782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Gira il manubrio a destra se vuoi andare a destra</a:t>
          </a:r>
        </a:p>
      </dsp:txBody>
      <dsp:txXfrm>
        <a:off x="3208755" y="1182262"/>
        <a:ext cx="3567409" cy="251054"/>
      </dsp:txXfrm>
    </dsp:sp>
    <dsp:sp modelId="{01DDA435-6C40-4598-99CE-FB4860C68321}">
      <dsp:nvSpPr>
        <dsp:cNvPr id="0" name=""/>
        <dsp:cNvSpPr/>
      </dsp:nvSpPr>
      <dsp:spPr>
        <a:xfrm>
          <a:off x="3195174" y="1460808"/>
          <a:ext cx="3594571" cy="2782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Gira il manubrio a sinistra se vuoi andare a sinistra</a:t>
          </a:r>
        </a:p>
      </dsp:txBody>
      <dsp:txXfrm>
        <a:off x="3208755" y="1474389"/>
        <a:ext cx="3567409" cy="251054"/>
      </dsp:txXfrm>
    </dsp:sp>
    <dsp:sp modelId="{840826B2-AAF5-403B-9250-7CA24F4A4007}">
      <dsp:nvSpPr>
        <dsp:cNvPr id="0" name=""/>
        <dsp:cNvSpPr/>
      </dsp:nvSpPr>
      <dsp:spPr>
        <a:xfrm>
          <a:off x="3195174" y="1752935"/>
          <a:ext cx="3594571" cy="2782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etc etc…</a:t>
          </a:r>
        </a:p>
      </dsp:txBody>
      <dsp:txXfrm>
        <a:off x="3208755" y="1766516"/>
        <a:ext cx="3567409" cy="2510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B23DC-992F-451A-B310-A04D67C12C8E}">
      <dsp:nvSpPr>
        <dsp:cNvPr id="0" name=""/>
        <dsp:cNvSpPr/>
      </dsp:nvSpPr>
      <dsp:spPr>
        <a:xfrm>
          <a:off x="282776" y="929"/>
          <a:ext cx="4485413" cy="4275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i="0" kern="1200" dirty="0"/>
            <a:t>Introduzione a Windows 10</a:t>
          </a:r>
          <a:endParaRPr lang="it-IT" sz="2400" kern="1200" dirty="0"/>
        </a:p>
      </dsp:txBody>
      <dsp:txXfrm>
        <a:off x="295299" y="13452"/>
        <a:ext cx="4460367" cy="402508"/>
      </dsp:txXfrm>
    </dsp:sp>
    <dsp:sp modelId="{3C586385-146D-4298-A1B4-D9BB764C2912}">
      <dsp:nvSpPr>
        <dsp:cNvPr id="0" name=""/>
        <dsp:cNvSpPr/>
      </dsp:nvSpPr>
      <dsp:spPr>
        <a:xfrm>
          <a:off x="282776" y="505444"/>
          <a:ext cx="427554" cy="42755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EE7F6-D75C-48F1-A811-3229F3DA4DFC}">
      <dsp:nvSpPr>
        <dsp:cNvPr id="0" name=""/>
        <dsp:cNvSpPr/>
      </dsp:nvSpPr>
      <dsp:spPr>
        <a:xfrm>
          <a:off x="735984" y="505444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0" i="0" kern="1200" dirty="0"/>
            <a:t>Breve storia di Windows</a:t>
          </a:r>
          <a:endParaRPr lang="it-IT" sz="1300" kern="1200" dirty="0"/>
        </a:p>
      </dsp:txBody>
      <dsp:txXfrm>
        <a:off x="756859" y="526319"/>
        <a:ext cx="3990455" cy="385804"/>
      </dsp:txXfrm>
    </dsp:sp>
    <dsp:sp modelId="{47AA2A61-5D16-481B-A657-37B16CFDCE95}">
      <dsp:nvSpPr>
        <dsp:cNvPr id="0" name=""/>
        <dsp:cNvSpPr/>
      </dsp:nvSpPr>
      <dsp:spPr>
        <a:xfrm>
          <a:off x="282776" y="984305"/>
          <a:ext cx="427554" cy="42755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3949E-C001-4D11-8363-2F7E96D1FC1E}">
      <dsp:nvSpPr>
        <dsp:cNvPr id="0" name=""/>
        <dsp:cNvSpPr/>
      </dsp:nvSpPr>
      <dsp:spPr>
        <a:xfrm>
          <a:off x="735984" y="984305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0" i="0" kern="1200" dirty="0"/>
            <a:t>Panoramica su Windows 10</a:t>
          </a:r>
          <a:endParaRPr lang="it-IT" sz="1300" kern="1200" dirty="0"/>
        </a:p>
      </dsp:txBody>
      <dsp:txXfrm>
        <a:off x="756859" y="1005180"/>
        <a:ext cx="3990455" cy="385804"/>
      </dsp:txXfrm>
    </dsp:sp>
    <dsp:sp modelId="{EEF6194E-0C77-4429-8899-5EE06832EE56}">
      <dsp:nvSpPr>
        <dsp:cNvPr id="0" name=""/>
        <dsp:cNvSpPr/>
      </dsp:nvSpPr>
      <dsp:spPr>
        <a:xfrm>
          <a:off x="282776" y="1463167"/>
          <a:ext cx="427554" cy="42755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CEE8E-1107-4709-8944-4C61AC80341E}">
      <dsp:nvSpPr>
        <dsp:cNvPr id="0" name=""/>
        <dsp:cNvSpPr/>
      </dsp:nvSpPr>
      <dsp:spPr>
        <a:xfrm>
          <a:off x="735984" y="1463167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0" i="0" kern="1200" dirty="0"/>
            <a:t>File e Cartelle</a:t>
          </a:r>
          <a:endParaRPr lang="it-IT" sz="1300" kern="1200" dirty="0"/>
        </a:p>
      </dsp:txBody>
      <dsp:txXfrm>
        <a:off x="756859" y="1484042"/>
        <a:ext cx="3990455" cy="385804"/>
      </dsp:txXfrm>
    </dsp:sp>
    <dsp:sp modelId="{8DC1BB39-3981-4B08-B6DC-6736BB795DF7}">
      <dsp:nvSpPr>
        <dsp:cNvPr id="0" name=""/>
        <dsp:cNvSpPr/>
      </dsp:nvSpPr>
      <dsp:spPr>
        <a:xfrm>
          <a:off x="282776" y="1942028"/>
          <a:ext cx="427554" cy="42755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B2EF3-58A5-44E0-BB8E-D733470949D7}">
      <dsp:nvSpPr>
        <dsp:cNvPr id="0" name=""/>
        <dsp:cNvSpPr/>
      </dsp:nvSpPr>
      <dsp:spPr>
        <a:xfrm>
          <a:off x="735984" y="1942028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0" i="0" kern="1200"/>
            <a:t>Installare un programma</a:t>
          </a:r>
          <a:endParaRPr lang="it-IT" sz="1300" kern="1200" dirty="0"/>
        </a:p>
      </dsp:txBody>
      <dsp:txXfrm>
        <a:off x="756859" y="1962903"/>
        <a:ext cx="3990455" cy="385804"/>
      </dsp:txXfrm>
    </dsp:sp>
    <dsp:sp modelId="{725D56C5-BF41-4621-8090-2D8126449761}">
      <dsp:nvSpPr>
        <dsp:cNvPr id="0" name=""/>
        <dsp:cNvSpPr/>
      </dsp:nvSpPr>
      <dsp:spPr>
        <a:xfrm>
          <a:off x="282776" y="2420890"/>
          <a:ext cx="427554" cy="42755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647BF-9011-4DBA-9319-12F9255E82F4}">
      <dsp:nvSpPr>
        <dsp:cNvPr id="0" name=""/>
        <dsp:cNvSpPr/>
      </dsp:nvSpPr>
      <dsp:spPr>
        <a:xfrm>
          <a:off x="735984" y="2420890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0" i="0" kern="1200"/>
            <a:t>Tasti di scelta rapida da conoscere</a:t>
          </a:r>
          <a:endParaRPr lang="it-IT" sz="1300" kern="1200" dirty="0"/>
        </a:p>
      </dsp:txBody>
      <dsp:txXfrm>
        <a:off x="756859" y="2441765"/>
        <a:ext cx="3990455" cy="385804"/>
      </dsp:txXfrm>
    </dsp:sp>
    <dsp:sp modelId="{7DDFEA3E-696F-43E1-A3AB-2C2A7BEA28A5}">
      <dsp:nvSpPr>
        <dsp:cNvPr id="0" name=""/>
        <dsp:cNvSpPr/>
      </dsp:nvSpPr>
      <dsp:spPr>
        <a:xfrm>
          <a:off x="282776" y="2899752"/>
          <a:ext cx="427554" cy="42755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EAF29-06F3-48A9-9CC8-70548AEF7FEB}">
      <dsp:nvSpPr>
        <dsp:cNvPr id="0" name=""/>
        <dsp:cNvSpPr/>
      </dsp:nvSpPr>
      <dsp:spPr>
        <a:xfrm>
          <a:off x="735984" y="2899752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0" i="0" kern="1200" dirty="0"/>
            <a:t>I Browser web</a:t>
          </a:r>
          <a:endParaRPr lang="it-IT" sz="1300" kern="1200" dirty="0"/>
        </a:p>
      </dsp:txBody>
      <dsp:txXfrm>
        <a:off x="756859" y="2920627"/>
        <a:ext cx="3990455" cy="385804"/>
      </dsp:txXfrm>
    </dsp:sp>
    <dsp:sp modelId="{61AF1411-D899-4F68-A40F-F03336C49A63}">
      <dsp:nvSpPr>
        <dsp:cNvPr id="0" name=""/>
        <dsp:cNvSpPr/>
      </dsp:nvSpPr>
      <dsp:spPr>
        <a:xfrm>
          <a:off x="5216731" y="929"/>
          <a:ext cx="4485413" cy="4275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i="0" kern="1200" dirty="0"/>
            <a:t>Cos’è e come funziona Internet</a:t>
          </a:r>
          <a:endParaRPr lang="it-IT" sz="2400" kern="1200" dirty="0"/>
        </a:p>
      </dsp:txBody>
      <dsp:txXfrm>
        <a:off x="5229254" y="13452"/>
        <a:ext cx="4460367" cy="402508"/>
      </dsp:txXfrm>
    </dsp:sp>
    <dsp:sp modelId="{23A3CF5C-3D82-4D84-AEA4-82CF356920BA}">
      <dsp:nvSpPr>
        <dsp:cNvPr id="0" name=""/>
        <dsp:cNvSpPr/>
      </dsp:nvSpPr>
      <dsp:spPr>
        <a:xfrm>
          <a:off x="5216731" y="505444"/>
          <a:ext cx="427554" cy="42755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1321F-05AD-4458-AC68-B7FF258160C4}">
      <dsp:nvSpPr>
        <dsp:cNvPr id="0" name=""/>
        <dsp:cNvSpPr/>
      </dsp:nvSpPr>
      <dsp:spPr>
        <a:xfrm>
          <a:off x="5669939" y="505444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1300" b="0" i="0" kern="1200" dirty="0"/>
            <a:t>Cos’è internet e come funziona?</a:t>
          </a:r>
          <a:endParaRPr lang="it-IT" sz="1300" kern="1200" dirty="0"/>
        </a:p>
      </dsp:txBody>
      <dsp:txXfrm>
        <a:off x="5690814" y="526319"/>
        <a:ext cx="3990455" cy="385804"/>
      </dsp:txXfrm>
    </dsp:sp>
    <dsp:sp modelId="{3B932D61-FDB4-4334-8021-891642733F7B}">
      <dsp:nvSpPr>
        <dsp:cNvPr id="0" name=""/>
        <dsp:cNvSpPr/>
      </dsp:nvSpPr>
      <dsp:spPr>
        <a:xfrm>
          <a:off x="5216731" y="984305"/>
          <a:ext cx="427554" cy="42755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1BA41-A07C-4486-9C57-802E44DAB74E}">
      <dsp:nvSpPr>
        <dsp:cNvPr id="0" name=""/>
        <dsp:cNvSpPr/>
      </dsp:nvSpPr>
      <dsp:spPr>
        <a:xfrm>
          <a:off x="5669939" y="984305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1300" b="0" i="0" kern="1200" dirty="0"/>
            <a:t>Internet e </a:t>
          </a:r>
          <a:r>
            <a:rPr lang="it-IT" sz="1300" b="0" i="0" kern="1200" dirty="0" err="1"/>
            <a:t>infranet</a:t>
          </a:r>
          <a:r>
            <a:rPr lang="it-IT" sz="1300" b="0" i="0" kern="1200" dirty="0"/>
            <a:t> (rete pubblica e locale)</a:t>
          </a:r>
        </a:p>
      </dsp:txBody>
      <dsp:txXfrm>
        <a:off x="5690814" y="1005180"/>
        <a:ext cx="3990455" cy="385804"/>
      </dsp:txXfrm>
    </dsp:sp>
    <dsp:sp modelId="{89D54356-FCC0-48B9-AB99-408F33B6CC7D}">
      <dsp:nvSpPr>
        <dsp:cNvPr id="0" name=""/>
        <dsp:cNvSpPr/>
      </dsp:nvSpPr>
      <dsp:spPr>
        <a:xfrm>
          <a:off x="5216731" y="1463167"/>
          <a:ext cx="427554" cy="42755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A6246-1AE4-420C-A718-E148463EEA30}">
      <dsp:nvSpPr>
        <dsp:cNvPr id="0" name=""/>
        <dsp:cNvSpPr/>
      </dsp:nvSpPr>
      <dsp:spPr>
        <a:xfrm>
          <a:off x="5669939" y="1463167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1300" b="0" i="0" kern="1200"/>
            <a:t>Gli indirizzi IP e i MAC ADDRESS</a:t>
          </a:r>
        </a:p>
      </dsp:txBody>
      <dsp:txXfrm>
        <a:off x="5690814" y="1484042"/>
        <a:ext cx="3990455" cy="385804"/>
      </dsp:txXfrm>
    </dsp:sp>
    <dsp:sp modelId="{EDEEE4AD-89E5-49BA-A5CE-FE8D8D997045}">
      <dsp:nvSpPr>
        <dsp:cNvPr id="0" name=""/>
        <dsp:cNvSpPr/>
      </dsp:nvSpPr>
      <dsp:spPr>
        <a:xfrm>
          <a:off x="5216731" y="1942028"/>
          <a:ext cx="427554" cy="42755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F1E88-7D15-4B43-862A-6D60CF6522D0}">
      <dsp:nvSpPr>
        <dsp:cNvPr id="0" name=""/>
        <dsp:cNvSpPr/>
      </dsp:nvSpPr>
      <dsp:spPr>
        <a:xfrm>
          <a:off x="5669939" y="1942028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1300" b="0" i="0" kern="1200" dirty="0"/>
            <a:t>Rete via cavo o Wireless (vantaggi e svantaggi)</a:t>
          </a:r>
        </a:p>
      </dsp:txBody>
      <dsp:txXfrm>
        <a:off x="5690814" y="1962903"/>
        <a:ext cx="3990455" cy="385804"/>
      </dsp:txXfrm>
    </dsp:sp>
    <dsp:sp modelId="{09EAA43D-7FC7-4AFF-949F-63566E2905E2}">
      <dsp:nvSpPr>
        <dsp:cNvPr id="0" name=""/>
        <dsp:cNvSpPr/>
      </dsp:nvSpPr>
      <dsp:spPr>
        <a:xfrm>
          <a:off x="5216731" y="2420890"/>
          <a:ext cx="427554" cy="42755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6C3BF-4E2D-4993-BE58-D3A8BE2189BD}">
      <dsp:nvSpPr>
        <dsp:cNvPr id="0" name=""/>
        <dsp:cNvSpPr/>
      </dsp:nvSpPr>
      <dsp:spPr>
        <a:xfrm>
          <a:off x="5669939" y="2420890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1300" b="0" i="0" kern="1200"/>
            <a:t>Scheda di Rete / Router / Modem: facciamo chiarezza</a:t>
          </a:r>
        </a:p>
      </dsp:txBody>
      <dsp:txXfrm>
        <a:off x="5690814" y="2441765"/>
        <a:ext cx="3990455" cy="385804"/>
      </dsp:txXfrm>
    </dsp:sp>
    <dsp:sp modelId="{4478836A-7BE5-45AC-AAFD-B515DDF5884B}">
      <dsp:nvSpPr>
        <dsp:cNvPr id="0" name=""/>
        <dsp:cNvSpPr/>
      </dsp:nvSpPr>
      <dsp:spPr>
        <a:xfrm>
          <a:off x="5216731" y="2899752"/>
          <a:ext cx="427554" cy="42755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999697-FD0A-48A4-86B8-DE3A3871D39D}">
      <dsp:nvSpPr>
        <dsp:cNvPr id="0" name=""/>
        <dsp:cNvSpPr/>
      </dsp:nvSpPr>
      <dsp:spPr>
        <a:xfrm>
          <a:off x="5669939" y="2899752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1300" b="0" i="0" kern="1200"/>
            <a:t>DSL / ADSL / ADSL+ / FIBRA e il futuro….</a:t>
          </a:r>
        </a:p>
      </dsp:txBody>
      <dsp:txXfrm>
        <a:off x="5690814" y="2920627"/>
        <a:ext cx="3990455" cy="385804"/>
      </dsp:txXfrm>
    </dsp:sp>
    <dsp:sp modelId="{25BD26EA-E5C0-4228-9C31-EF1CA6179CB1}">
      <dsp:nvSpPr>
        <dsp:cNvPr id="0" name=""/>
        <dsp:cNvSpPr/>
      </dsp:nvSpPr>
      <dsp:spPr>
        <a:xfrm>
          <a:off x="5216731" y="3378613"/>
          <a:ext cx="427554" cy="42755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BE313-DEBD-4E9E-A490-432BA47C0105}">
      <dsp:nvSpPr>
        <dsp:cNvPr id="0" name=""/>
        <dsp:cNvSpPr/>
      </dsp:nvSpPr>
      <dsp:spPr>
        <a:xfrm>
          <a:off x="5669939" y="3378613"/>
          <a:ext cx="4032205" cy="42755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1300" b="0" i="0" kern="1200"/>
            <a:t>3g / 4g / 5g. Cosa c’è da sapere?</a:t>
          </a:r>
        </a:p>
      </dsp:txBody>
      <dsp:txXfrm>
        <a:off x="5690814" y="3399488"/>
        <a:ext cx="3990455" cy="385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12B28-9EDC-43B8-93EC-766D65891C6C}" type="datetimeFigureOut">
              <a:rPr lang="it-IT" smtClean="0"/>
              <a:t>14/02/2021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7B078-6168-4AAC-BFD3-9605F26BE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80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BDE587-FDD3-484E-9798-B84E90D77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EFB7885-CC9C-4299-A547-5FCFAC45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AAB882-4DD2-4CCC-A8FF-B2C89342D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590-5223-4D9F-9B38-739AC9E35841}" type="datetime1">
              <a:rPr lang="it-IT" smtClean="0"/>
              <a:t>14/02/2021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FCD6EA-AF3E-4058-BDF4-5D7CA2EE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B3A1DA-200E-49FE-9F90-86BEF2D2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912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8DCB62-3422-466C-9D9C-30D7466E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0639A37-BC2C-411B-800A-7CBCD8924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E6B6C4-90EA-4C58-8F06-4CFD4D344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945A-DF0B-4EB3-9F8D-3E0B28F64C77}" type="datetime1">
              <a:rPr lang="it-IT" smtClean="0"/>
              <a:t>14/02/2021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C9ABE0-34C2-4932-A51C-85A5833B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9633EF-874B-4E04-96A4-50F2AB51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5432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D77A8AF-958C-4CF1-B0E7-052FCCE79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C4DD6B-4775-4F7B-9341-9810BB3C5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F73A55-0A8B-49C7-95AC-A9D3BC8D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32D97-22B8-40BE-92C3-C87C6DADD0C1}" type="datetime1">
              <a:rPr lang="it-IT" smtClean="0"/>
              <a:t>14/02/2021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856F86-A2D2-4D35-AABD-4932594E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53A518-10AB-45B5-BF83-0BA0285A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83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051AA-CCDD-46AA-83D1-F48F3192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3401BD-11F9-4116-AE3C-294402847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D23E83-2DAE-4CAC-B8E5-BB952855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73D-5D26-49BC-B1CF-D5FC1D947F58}" type="datetime1">
              <a:rPr lang="it-IT" smtClean="0"/>
              <a:t>14/02/2021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A094BF-5E34-4638-BB15-7B5FD7C7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9B88FB-51ED-4790-A097-DC6FF43F7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380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DC539E-F008-4E94-B6FD-8056C1DC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975936-64EB-4D36-9051-F8736DE24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3B7FB4-B7E3-4BD4-9F2F-F5B9EE73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E4E9-F0FE-420F-9555-A012F076641A}" type="datetime1">
              <a:rPr lang="it-IT" smtClean="0"/>
              <a:t>14/02/2021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029344-A457-45D7-8D0C-2BAD7CAE5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BB3DF3-C232-45B5-8984-FA5C87166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107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BDADD-5F49-4237-85F0-60309A04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9841B9-14D8-46F8-9017-C59BFCD36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5A522A-7FD9-4107-A1FB-07C768046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DD07DE-33A6-4CF0-9EA1-9ED88773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A1AF-EB0B-4148-A0EB-15041283ECF8}" type="datetime1">
              <a:rPr lang="it-IT" smtClean="0"/>
              <a:t>14/02/2021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A00D6B-C689-4D31-9A31-FB91D8A0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C876EB-E9F7-4AF0-90A9-F98B7845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089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89E9D4-8262-428F-99E9-1F1AED66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71D611-00D7-420C-8C72-6106FD8F7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A4F65F-D086-4299-8CA0-8E69A956C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DBAFB3A-508C-4571-A6E4-C2D150A57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7125158-497F-495B-8314-52AD01039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E97900A-F28C-4BAE-BCBE-B4EB1F93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32C44-6EA9-493F-A1F0-E2B4C331CE59}" type="datetime1">
              <a:rPr lang="it-IT" smtClean="0"/>
              <a:t>14/02/2021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AADAAB8-FC3F-49FE-A114-0F0D7E0A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4FFAF24-4583-4681-ADE6-1719C39D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689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31565E-502F-4724-AF69-4A0C8C86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D1639C-F5F9-44FC-AB1C-D208F8FDC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86BA-0C1C-4648-9C88-44F7A3128B08}" type="datetime1">
              <a:rPr lang="it-IT" smtClean="0"/>
              <a:t>14/02/2021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873E8F2-D893-4505-B327-C57808351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088FE3-D266-4F39-8B26-24BD21B7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55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F86E311-FB77-47DC-BB21-7565BCC6C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F28E-575E-46E6-B1B3-7C734C049426}" type="datetime1">
              <a:rPr lang="it-IT" smtClean="0"/>
              <a:t>14/02/2021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668E9A-5165-49E7-A2F7-6AE4CCF10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E7912F-8872-4428-AB38-FD83C43E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807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90D516-9EC8-4BF9-B016-84D17A9B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CBB39C-16E5-41F1-B7A7-4F713C08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A335C2E-BDD7-47AD-889C-71FA86A2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98BB9DA-0E85-46A1-82DE-3D6EB9F5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4F3D-497B-473F-99A0-4CEF29282E16}" type="datetime1">
              <a:rPr lang="it-IT" smtClean="0"/>
              <a:t>14/02/2021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99ADE1-4767-4319-B135-63383CA68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6C795B-B2CD-4768-8951-61C516E1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137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3D3912-BB12-4080-B99D-FBC44406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2738CB4-0708-4702-9E37-4EB9C6726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D08E93A-FC16-40AA-8F8E-330AB0236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DBFE79-0812-4963-8DF5-5E08D8990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CA9F-B29C-45B7-988F-9B8AAF395824}" type="datetime1">
              <a:rPr lang="it-IT" smtClean="0"/>
              <a:t>14/02/2021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72804E-0B30-4287-9B3B-882F8353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F51D7C-EC37-45BD-8AE1-0B08A3E5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972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CB72C9-1150-4D64-A45E-973C6443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52EF5A-7C24-45C3-B773-B4F97CA8B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12A412-C6B9-4A72-A708-6A1D8A44C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E8F56-1AC5-40C1-A39E-09112A3D123B}" type="datetime1">
              <a:rPr lang="it-IT" smtClean="0"/>
              <a:t>14/02/2021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A047C1-1924-4822-99EA-BD549CB65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©fabioambrosi.it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C6F43A-502A-43D2-B839-FC23E1484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C06A3-FDAA-4253-9946-2274F61543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09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s://commons.wikimedia.org/wiki/File:Ic-photo-Intel--FV80503233--(Pentium-MMX-CPU)-top.JPG" TargetMode="External"/><Relationship Id="rId5" Type="http://schemas.microsoft.com/office/2007/relationships/hdphoto" Target="../media/hdphoto2.wdp"/><Relationship Id="rId10" Type="http://schemas.openxmlformats.org/officeDocument/2006/relationships/image" Target="../media/image6.JPG"/><Relationship Id="rId4" Type="http://schemas.openxmlformats.org/officeDocument/2006/relationships/image" Target="../media/image2.png"/><Relationship Id="rId9" Type="http://schemas.openxmlformats.org/officeDocument/2006/relationships/hyperlink" Target="https://commons.wikimedia.org/wiki/File:Memoria-ram_(1)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hyperlink" Target="http://www.allwhitebackground.com/ram-white-background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hyperlink" Target="http://www.allwhitebackground.com/ram-white-background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hyperlink" Target="https://fanaticosdelhardware.com/ya-hay-disponibilidad-de-las-geforce-rtx-3090-y-rtx-3080-de-zotac-en-aussar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c-gaming.it/asus-rx-480-rog-strix-8-gb-recensione/" TargetMode="External"/><Relationship Id="rId3" Type="http://schemas.microsoft.com/office/2007/relationships/hdphoto" Target="../media/hdphoto1.wdp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hyperlink" Target="https://en.wikipedia.org/wiki/Hard_disk_drive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hyperlink" Target="https://en.wikipedia.org/wiki/Hard_disk_driv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photo.net/gallery/image/view/23222" TargetMode="External"/><Relationship Id="rId3" Type="http://schemas.microsoft.com/office/2007/relationships/hdphoto" Target="../media/hdphoto1.wdp"/><Relationship Id="rId7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://www.allwhitebackground.com/solid-state-drive-ssd.html" TargetMode="External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hyperlink" Target="http://commons.wikimedia.org/wiki/file:maxtor_94098h6_hard_disk_a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Scheda_madre" TargetMode="External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hyperlink" Target="https://creativecommons.org/licenses/by-sa/3.0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Scheda_madre" TargetMode="External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hyperlink" Target="https://creativecommons.org/licenses/by-sa/3.0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computing-concepts.cs.uri.edu/index.php/Data_Representation_For_Computing" TargetMode="External"/><Relationship Id="rId3" Type="http://schemas.microsoft.com/office/2007/relationships/hdphoto" Target="../media/hdphoto1.wdp"/><Relationship Id="rId7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computing-concepts.cs.uri.edu/index.php/Data_Representation_For_Computing" TargetMode="External"/><Relationship Id="rId3" Type="http://schemas.microsoft.com/office/2007/relationships/hdphoto" Target="../media/hdphoto1.wdp"/><Relationship Id="rId7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puting-concepts.cs.uri.edu/index.php/Data_Representation_For_Computing" TargetMode="External"/><Relationship Id="rId5" Type="http://schemas.openxmlformats.org/officeDocument/2006/relationships/image" Target="../media/image17.gif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lon.edu/e-web/imagining/about/kidzone/codebreakers.xhtml" TargetMode="External"/><Relationship Id="rId5" Type="http://schemas.openxmlformats.org/officeDocument/2006/relationships/image" Target="../media/image18.gif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lon.edu/e-web/imagining/about/kidzone/codebreakers.xhtml" TargetMode="External"/><Relationship Id="rId5" Type="http://schemas.openxmlformats.org/officeDocument/2006/relationships/image" Target="../media/image18.gif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kibit.it/s/cosa-significa-sistema-operativo-267/" TargetMode="External"/><Relationship Id="rId3" Type="http://schemas.microsoft.com/office/2007/relationships/hdphoto" Target="../media/hdphoto2.wdp"/><Relationship Id="rId7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BIOS" TargetMode="External"/><Relationship Id="rId5" Type="http://schemas.openxmlformats.org/officeDocument/2006/relationships/image" Target="../media/image19.png"/><Relationship Id="rId10" Type="http://schemas.openxmlformats.org/officeDocument/2006/relationships/hyperlink" Target="https://clipset.20minutos.es/app-mas-descargadas-decada-2010-2019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av6tf.org/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://commons.wikimedia.org/wiki/File:Android_Logo.p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ichaeltyler.co.uk/free-windows-10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Mac_OS_X_Leopard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nuxuprising.com/2018/04/ubuntu-1804-screenshot-tour-see-whats.htm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pt.wikipedia.org/wiki/IOS_6" TargetMode="External"/><Relationship Id="rId3" Type="http://schemas.microsoft.com/office/2007/relationships/hdphoto" Target="../media/hdphoto2.wdp"/><Relationship Id="rId7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s.wikipedia.org/wiki/Android" TargetMode="External"/><Relationship Id="rId5" Type="http://schemas.openxmlformats.org/officeDocument/2006/relationships/image" Target="../media/image29.png"/><Relationship Id="rId10" Type="http://schemas.openxmlformats.org/officeDocument/2006/relationships/hyperlink" Target="https://blog.hametbenoit.info/2014/04/30/windows-phone-project-your-windows-phone-screen-on-your-pc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stileex.xyz/en/types-computer-softwar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2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hyperlink" Target="https://ischool.startupitalia.eu/education/education-scuola/40256-20160202-lavoro-linguaggi-programmazione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pngall.com/computer-pc-png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Ic-photo-Intel--FV80503233--(Pentium-MMX-CPU)-top.JPG" TargetMode="External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6FFCE-E087-407A-90BA-1B4A919872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6600" dirty="0">
                <a:solidFill>
                  <a:schemeClr val="bg1"/>
                </a:solidFill>
                <a:latin typeface="+mn-lt"/>
              </a:rPr>
              <a:t>Corso base di informatica</a:t>
            </a:r>
            <a:br>
              <a:rPr lang="it-IT" sz="6600" dirty="0">
                <a:solidFill>
                  <a:schemeClr val="bg1"/>
                </a:solidFill>
                <a:latin typeface="+mn-lt"/>
              </a:rPr>
            </a:br>
            <a:r>
              <a:rPr lang="it-IT" sz="6600" dirty="0">
                <a:solidFill>
                  <a:schemeClr val="bg1"/>
                </a:solidFill>
                <a:latin typeface="+mn-lt"/>
              </a:rPr>
              <a:t>e nuove tecnologie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03FB3CC-5A42-4319-89A0-1B0F291D3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5262"/>
            <a:ext cx="9144000" cy="1655762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a cura di Fabio Ambrosi</a:t>
            </a:r>
          </a:p>
        </p:txBody>
      </p:sp>
    </p:spTree>
    <p:extLst>
      <p:ext uri="{BB962C8B-B14F-4D97-AF65-F5344CB8AC3E}">
        <p14:creationId xmlns:p14="http://schemas.microsoft.com/office/powerpoint/2010/main" val="2656372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0E22EFD7-9BFC-428C-A9BF-8D11CA80818B}"/>
              </a:ext>
            </a:extLst>
          </p:cNvPr>
          <p:cNvGrpSpPr/>
          <p:nvPr/>
        </p:nvGrpSpPr>
        <p:grpSpPr>
          <a:xfrm>
            <a:off x="391969" y="2560265"/>
            <a:ext cx="2512299" cy="3567197"/>
            <a:chOff x="1001125" y="2542201"/>
            <a:chExt cx="2512299" cy="3567197"/>
          </a:xfrm>
        </p:grpSpPr>
        <p:pic>
          <p:nvPicPr>
            <p:cNvPr id="17" name="Immagine 16" descr="Immagine che contiene testo, elettronico, circuito&#10;&#10;Descrizione generata automaticamente">
              <a:extLst>
                <a:ext uri="{FF2B5EF4-FFF2-40B4-BE49-F238E27FC236}">
                  <a16:creationId xmlns:a16="http://schemas.microsoft.com/office/drawing/2014/main" id="{CD658BFA-68D6-417F-B36A-DFE70BF6F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3000" r="99000">
                          <a14:foregroundMark x1="86000" y1="42667" x2="91333" y2="54667"/>
                          <a14:foregroundMark x1="89000" y1="48444" x2="99000" y2="48889"/>
                          <a14:foregroundMark x1="88333" y1="43111" x2="89142" y2="43691"/>
                          <a14:foregroundMark x1="3000" y1="44444" x2="9000" y2="50667"/>
                          <a14:backgroundMark x1="77667" y1="63556" x2="24000" y2="80889"/>
                          <a14:backgroundMark x1="24000" y1="80889" x2="22000" y2="80444"/>
                          <a14:backgroundMark x1="66667" y1="65778" x2="81000" y2="61333"/>
                          <a14:backgroundMark x1="97333" y1="52444" x2="98667" y2="52444"/>
                          <a14:backgroundMark x1="99000" y1="53778" x2="99000" y2="44444"/>
                          <a14:backgroundMark x1="90333" y1="34667" x2="96333" y2="42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rot="16200000">
              <a:off x="828525" y="3609085"/>
              <a:ext cx="2857500" cy="2143125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96E9738-5E73-4F52-B633-9244AD474616}"/>
                </a:ext>
              </a:extLst>
            </p:cNvPr>
            <p:cNvSpPr txBox="1"/>
            <p:nvPr/>
          </p:nvSpPr>
          <p:spPr>
            <a:xfrm>
              <a:off x="1001125" y="2542201"/>
              <a:ext cx="2512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bg1"/>
                  </a:solidFill>
                </a:rPr>
                <a:t>Memoria RAM</a:t>
              </a:r>
            </a:p>
          </p:txBody>
        </p:sp>
      </p:grpSp>
      <p:pic>
        <p:nvPicPr>
          <p:cNvPr id="6" name="Immagine 5" descr="Immagine che contiene testo, elettronico, circuito&#10;&#10;Descrizione generata automaticamente">
            <a:extLst>
              <a:ext uri="{FF2B5EF4-FFF2-40B4-BE49-F238E27FC236}">
                <a16:creationId xmlns:a16="http://schemas.microsoft.com/office/drawing/2014/main" id="{6CE85FA2-472A-48F5-A15C-6930E02EAE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731186" y="3014811"/>
            <a:ext cx="2650156" cy="2658106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ED475809-DB33-45B7-991D-6A1CABCD56ED}"/>
              </a:ext>
            </a:extLst>
          </p:cNvPr>
          <p:cNvSpPr/>
          <p:nvPr/>
        </p:nvSpPr>
        <p:spPr>
          <a:xfrm>
            <a:off x="5522739" y="2760014"/>
            <a:ext cx="3067050" cy="3167700"/>
          </a:xfrm>
          <a:prstGeom prst="rect">
            <a:avLst/>
          </a:prstGeom>
          <a:solidFill>
            <a:srgbClr val="D8A16A">
              <a:alpha val="4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60512861-2054-464D-BE58-CBC1CBA01ADD}"/>
              </a:ext>
            </a:extLst>
          </p:cNvPr>
          <p:cNvCxnSpPr>
            <a:cxnSpLocks/>
          </p:cNvCxnSpPr>
          <p:nvPr/>
        </p:nvCxnSpPr>
        <p:spPr>
          <a:xfrm>
            <a:off x="2468629" y="4908128"/>
            <a:ext cx="2694925" cy="0"/>
          </a:xfrm>
          <a:prstGeom prst="straightConnector1">
            <a:avLst/>
          </a:prstGeom>
          <a:ln w="1270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3D2E89FF-5FE7-4017-926F-651FB2D8255F}"/>
              </a:ext>
            </a:extLst>
          </p:cNvPr>
          <p:cNvCxnSpPr>
            <a:cxnSpLocks/>
          </p:cNvCxnSpPr>
          <p:nvPr/>
        </p:nvCxnSpPr>
        <p:spPr>
          <a:xfrm flipH="1">
            <a:off x="2304661" y="4157013"/>
            <a:ext cx="2858893" cy="0"/>
          </a:xfrm>
          <a:prstGeom prst="straightConnector1">
            <a:avLst/>
          </a:prstGeom>
          <a:ln w="1270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9FE3F2C8-82B7-4CFC-B819-9B3B6C1295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75" y="2515876"/>
            <a:ext cx="2903606" cy="4021494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A516BEF-F946-4ECA-86BA-A36831D1B490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La CPU – Il processore</a:t>
            </a:r>
          </a:p>
        </p:txBody>
      </p:sp>
    </p:spTree>
    <p:extLst>
      <p:ext uri="{BB962C8B-B14F-4D97-AF65-F5344CB8AC3E}">
        <p14:creationId xmlns:p14="http://schemas.microsoft.com/office/powerpoint/2010/main" val="3455963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pic>
        <p:nvPicPr>
          <p:cNvPr id="12" name="Immagine 11" descr="Immagine che contiene testo, elettronico, circuito&#10;&#10;Descrizione generata automaticamente">
            <a:extLst>
              <a:ext uri="{FF2B5EF4-FFF2-40B4-BE49-F238E27FC236}">
                <a16:creationId xmlns:a16="http://schemas.microsoft.com/office/drawing/2014/main" id="{F81D13F9-2FF4-4CE5-A5C8-69E07030F4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87" b="93728" l="2452" r="96786">
                        <a14:foregroundMark x1="12094" y1="38292" x2="7952" y2="11111"/>
                        <a14:foregroundMark x1="7952" y1="11111" x2="16501" y2="10275"/>
                        <a14:foregroundMark x1="12094" y1="7646" x2="6826" y2="10812"/>
                        <a14:foregroundMark x1="5666" y1="27718" x2="2452" y2="30346"/>
                        <a14:foregroundMark x1="89463" y1="60454" x2="91153" y2="88232"/>
                        <a14:foregroundMark x1="91153" y1="88232" x2="90325" y2="93728"/>
                        <a14:foregroundMark x1="91783" y1="75747" x2="94433" y2="70490"/>
                        <a14:foregroundMark x1="96786" y1="70490" x2="95328" y2="74194"/>
                        <a14:backgroundMark x1="1856" y1="35066" x2="2452" y2="34588"/>
                        <a14:backgroundMark x1="90027" y1="97969" x2="90027" y2="9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0382707">
            <a:off x="3478540" y="1941179"/>
            <a:ext cx="5234918" cy="290366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9058540-B476-4874-B251-8E7D8E1C1AB9}"/>
              </a:ext>
            </a:extLst>
          </p:cNvPr>
          <p:cNvSpPr txBox="1"/>
          <p:nvPr/>
        </p:nvSpPr>
        <p:spPr>
          <a:xfrm>
            <a:off x="572278" y="4338735"/>
            <a:ext cx="11047445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chemeClr val="bg1"/>
                </a:solidFill>
              </a:rPr>
              <a:t>A differenza delle chiavette USB o degli Hard Disk </a:t>
            </a:r>
            <a:r>
              <a:rPr lang="it-IT" sz="2400" b="1" dirty="0">
                <a:solidFill>
                  <a:schemeClr val="bg1"/>
                </a:solidFill>
              </a:rPr>
              <a:t>la memoria RAM è una memoria volatile.</a:t>
            </a:r>
            <a:r>
              <a:rPr lang="it-IT" sz="2400" dirty="0">
                <a:solidFill>
                  <a:schemeClr val="bg1"/>
                </a:solidFill>
              </a:rPr>
              <a:t> Ciò significa che quando un dato è stato elaborato e non serve più viene subito cancellato per lasciare il posto ad altri dati da elaborare.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E271299-7E4E-4ECF-93F4-FF46DD75BAC9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La memoria RAM</a:t>
            </a:r>
          </a:p>
        </p:txBody>
      </p:sp>
    </p:spTree>
    <p:extLst>
      <p:ext uri="{BB962C8B-B14F-4D97-AF65-F5344CB8AC3E}">
        <p14:creationId xmlns:p14="http://schemas.microsoft.com/office/powerpoint/2010/main" val="1312612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pic>
        <p:nvPicPr>
          <p:cNvPr id="12" name="Immagine 11" descr="Immagine che contiene testo, elettronico, circuito&#10;&#10;Descrizione generata automaticamente">
            <a:extLst>
              <a:ext uri="{FF2B5EF4-FFF2-40B4-BE49-F238E27FC236}">
                <a16:creationId xmlns:a16="http://schemas.microsoft.com/office/drawing/2014/main" id="{F81D13F9-2FF4-4CE5-A5C8-69E07030F4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87" b="93728" l="2452" r="96786">
                        <a14:foregroundMark x1="12094" y1="38292" x2="7952" y2="11111"/>
                        <a14:foregroundMark x1="7952" y1="11111" x2="16501" y2="10275"/>
                        <a14:foregroundMark x1="12094" y1="7646" x2="6826" y2="10812"/>
                        <a14:foregroundMark x1="5666" y1="27718" x2="2452" y2="30346"/>
                        <a14:foregroundMark x1="89463" y1="60454" x2="91153" y2="88232"/>
                        <a14:foregroundMark x1="91153" y1="88232" x2="90325" y2="93728"/>
                        <a14:foregroundMark x1="91783" y1="75747" x2="94433" y2="70490"/>
                        <a14:foregroundMark x1="96786" y1="70490" x2="95328" y2="74194"/>
                        <a14:backgroundMark x1="1856" y1="35066" x2="2452" y2="34588"/>
                        <a14:backgroundMark x1="90027" y1="97969" x2="90027" y2="9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0382707">
            <a:off x="3478540" y="1941179"/>
            <a:ext cx="5234918" cy="290366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9058540-B476-4874-B251-8E7D8E1C1AB9}"/>
              </a:ext>
            </a:extLst>
          </p:cNvPr>
          <p:cNvSpPr txBox="1"/>
          <p:nvPr/>
        </p:nvSpPr>
        <p:spPr>
          <a:xfrm>
            <a:off x="572278" y="4621973"/>
            <a:ext cx="11047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sono due i valori da verificare per capire quanto è veloce una memoria: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La velocità dei cicli al secondo</a:t>
            </a:r>
            <a:r>
              <a:rPr lang="it-IT" dirty="0">
                <a:solidFill>
                  <a:schemeClr val="bg1"/>
                </a:solidFill>
              </a:rPr>
              <a:t> (misurati in 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La latenza</a:t>
            </a:r>
            <a:r>
              <a:rPr lang="it-IT" dirty="0">
                <a:solidFill>
                  <a:schemeClr val="bg1"/>
                </a:solidFill>
              </a:rPr>
              <a:t> (ovvero quanto tempo impiega la RAM per rispondere alle richieste di dati)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9FF9EA-3206-4BBA-AA85-EF6C728E7305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La memoria RAM</a:t>
            </a:r>
          </a:p>
        </p:txBody>
      </p:sp>
    </p:spTree>
    <p:extLst>
      <p:ext uri="{BB962C8B-B14F-4D97-AF65-F5344CB8AC3E}">
        <p14:creationId xmlns:p14="http://schemas.microsoft.com/office/powerpoint/2010/main" val="4273603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pic>
        <p:nvPicPr>
          <p:cNvPr id="15" name="Immagine 14" descr="Immagine che contiene dispositivo, ventola&#10;&#10;Descrizione generata automaticamente">
            <a:extLst>
              <a:ext uri="{FF2B5EF4-FFF2-40B4-BE49-F238E27FC236}">
                <a16:creationId xmlns:a16="http://schemas.microsoft.com/office/drawing/2014/main" id="{6C149AB3-5A86-4D1D-BA41-203818CF3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038669" y="1594651"/>
            <a:ext cx="6114662" cy="379873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335DBDA-C74A-4378-A141-D869B37FCB19}"/>
              </a:ext>
            </a:extLst>
          </p:cNvPr>
          <p:cNvSpPr txBox="1"/>
          <p:nvPr/>
        </p:nvSpPr>
        <p:spPr>
          <a:xfrm>
            <a:off x="1206759" y="4569898"/>
            <a:ext cx="9778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Come suggerisce la parola stessa </a:t>
            </a:r>
            <a:r>
              <a:rPr lang="it-IT" sz="2400" b="1" dirty="0">
                <a:solidFill>
                  <a:schemeClr val="bg1"/>
                </a:solidFill>
              </a:rPr>
              <a:t>la scheda video è una scheda a cui si collega il monitor per vedere ciò che facciamo mentre lavoriamo. </a:t>
            </a:r>
            <a:r>
              <a:rPr lang="it-IT" sz="2400" dirty="0">
                <a:solidFill>
                  <a:schemeClr val="bg1"/>
                </a:solidFill>
              </a:rPr>
              <a:t>In parole povere è quel componente hardware a cui colleghiamo il monitor e che ci permette di vedere immagini, testi, film </a:t>
            </a:r>
            <a:r>
              <a:rPr lang="it-IT" sz="2400" dirty="0" err="1">
                <a:solidFill>
                  <a:schemeClr val="bg1"/>
                </a:solidFill>
              </a:rPr>
              <a:t>etc</a:t>
            </a:r>
            <a:r>
              <a:rPr lang="it-IT" sz="2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01BFC9-5B47-4103-8AB4-DBFA0DA72019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La scheda video</a:t>
            </a:r>
          </a:p>
        </p:txBody>
      </p:sp>
    </p:spTree>
    <p:extLst>
      <p:ext uri="{BB962C8B-B14F-4D97-AF65-F5344CB8AC3E}">
        <p14:creationId xmlns:p14="http://schemas.microsoft.com/office/powerpoint/2010/main" val="927030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pic>
        <p:nvPicPr>
          <p:cNvPr id="4" name="Immagine 3" descr="Immagine che contiene elettronico&#10;&#10;Descrizione generata automaticamente">
            <a:extLst>
              <a:ext uri="{FF2B5EF4-FFF2-40B4-BE49-F238E27FC236}">
                <a16:creationId xmlns:a16="http://schemas.microsoft.com/office/drawing/2014/main" id="{0E9316FC-93A9-43B9-993C-36146EDCF1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939143" y="2568132"/>
            <a:ext cx="6313714" cy="355146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5575A3-5EA5-48B4-83D3-13C56F0A29B2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La scheda video</a:t>
            </a:r>
          </a:p>
        </p:txBody>
      </p:sp>
    </p:spTree>
    <p:extLst>
      <p:ext uri="{BB962C8B-B14F-4D97-AF65-F5344CB8AC3E}">
        <p14:creationId xmlns:p14="http://schemas.microsoft.com/office/powerpoint/2010/main" val="4230536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5575A3-5EA5-48B4-83D3-13C56F0A29B2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Gli Hard Disk (Dischi Rigidi)</a:t>
            </a:r>
          </a:p>
        </p:txBody>
      </p:sp>
      <p:pic>
        <p:nvPicPr>
          <p:cNvPr id="6" name="Immagine 5" descr="Immagine che contiene elettronico, disco rigido, guida&#10;&#10;Descrizione generata automaticamente">
            <a:extLst>
              <a:ext uri="{FF2B5EF4-FFF2-40B4-BE49-F238E27FC236}">
                <a16:creationId xmlns:a16="http://schemas.microsoft.com/office/drawing/2014/main" id="{CC9110E7-9E79-40F7-A6E9-F85869701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24" b="89978" l="6000" r="95500">
                        <a14:foregroundMark x1="6000" y1="56863" x2="7583" y2="58932"/>
                        <a14:foregroundMark x1="36917" y1="80828" x2="47333" y2="79303"/>
                        <a14:foregroundMark x1="47333" y1="79303" x2="49917" y2="79303"/>
                        <a14:foregroundMark x1="43167" y1="86928" x2="39417" y2="90305"/>
                        <a14:foregroundMark x1="62917" y1="20915" x2="64333" y2="21895"/>
                        <a14:foregroundMark x1="88500" y1="48584" x2="92000" y2="38344"/>
                        <a14:foregroundMark x1="94083" y1="45861" x2="95500" y2="44989"/>
                        <a14:foregroundMark x1="55750" y1="9368" x2="58083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37190" y="2578901"/>
            <a:ext cx="4572000" cy="349758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36FF94E-1A0A-49F4-83B2-3B2F18CDCB85}"/>
              </a:ext>
            </a:extLst>
          </p:cNvPr>
          <p:cNvSpPr txBox="1"/>
          <p:nvPr/>
        </p:nvSpPr>
        <p:spPr>
          <a:xfrm>
            <a:off x="6095993" y="2481031"/>
            <a:ext cx="5029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Come abbiamo visto quando la CPU elabora le informazioni preleva i dati dalla memora RAM. </a:t>
            </a:r>
            <a:r>
              <a:rPr lang="it-IT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Abbaimo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detto che la memora RAM è una memora volatile ovvero non permanente (quando spegni il computer o chiudo l’applicazione con cui stai lavorando i dati vengono rimossi per sempre dalla memoria). Se si vuole salvare permanentemente i dati occorre scriverli sugli Hard Disk. Un Hard Disk quindi è un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dispositivo che ci permette di memorizzare in maniera più stabile e duratura rispetto alla memoria RAM le informazioni.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41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5575A3-5EA5-48B4-83D3-13C56F0A29B2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Gli Hard Disk (Dischi Rigidi)</a:t>
            </a:r>
          </a:p>
        </p:txBody>
      </p:sp>
      <p:pic>
        <p:nvPicPr>
          <p:cNvPr id="6" name="Immagine 5" descr="Immagine che contiene elettronico, disco rigido, guida&#10;&#10;Descrizione generata automaticamente">
            <a:extLst>
              <a:ext uri="{FF2B5EF4-FFF2-40B4-BE49-F238E27FC236}">
                <a16:creationId xmlns:a16="http://schemas.microsoft.com/office/drawing/2014/main" id="{CC9110E7-9E79-40F7-A6E9-F85869701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24" b="89978" l="6000" r="95500">
                        <a14:foregroundMark x1="6000" y1="56863" x2="7583" y2="58932"/>
                        <a14:foregroundMark x1="36917" y1="80828" x2="47333" y2="79303"/>
                        <a14:foregroundMark x1="47333" y1="79303" x2="49917" y2="79303"/>
                        <a14:foregroundMark x1="43167" y1="86928" x2="39417" y2="90305"/>
                        <a14:foregroundMark x1="62917" y1="20915" x2="64333" y2="21895"/>
                        <a14:foregroundMark x1="88500" y1="48584" x2="92000" y2="38344"/>
                        <a14:foregroundMark x1="94083" y1="45861" x2="95500" y2="44989"/>
                        <a14:foregroundMark x1="55750" y1="9368" x2="58083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30772" y="2071396"/>
            <a:ext cx="5330456" cy="40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54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5575A3-5EA5-48B4-83D3-13C56F0A29B2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Gli Hard Disk (Dischi Rigidi)</a:t>
            </a:r>
          </a:p>
        </p:txBody>
      </p:sp>
      <p:pic>
        <p:nvPicPr>
          <p:cNvPr id="4" name="Immagine 3" descr="Immagine che contiene disco rigido, elettronico, interni, freno a disco&#10;&#10;Descrizione generata automaticamente">
            <a:extLst>
              <a:ext uri="{FF2B5EF4-FFF2-40B4-BE49-F238E27FC236}">
                <a16:creationId xmlns:a16="http://schemas.microsoft.com/office/drawing/2014/main" id="{4A1F38C1-C2D5-48E6-93D6-DCA2A4ECD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62669" y="2175846"/>
            <a:ext cx="5266662" cy="395233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5C923E7-F3D1-4F7C-963E-E4CAAE6B0E91}"/>
              </a:ext>
            </a:extLst>
          </p:cNvPr>
          <p:cNvSpPr txBox="1"/>
          <p:nvPr/>
        </p:nvSpPr>
        <p:spPr>
          <a:xfrm>
            <a:off x="3462669" y="7642203"/>
            <a:ext cx="52666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8" tooltip="https://openphoto.net/gallery/image/view/23222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9" tooltip="https://creativecommons.org/licenses/by-sa/3.0/"/>
              </a:rPr>
              <a:t>CC BY-SA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338010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5575A3-5EA5-48B4-83D3-13C56F0A29B2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Hard Disk meccanici e SSD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68EDE2DA-5459-4F76-83C1-D2C63F386F69}"/>
              </a:ext>
            </a:extLst>
          </p:cNvPr>
          <p:cNvGrpSpPr/>
          <p:nvPr/>
        </p:nvGrpSpPr>
        <p:grpSpPr>
          <a:xfrm>
            <a:off x="931723" y="2583712"/>
            <a:ext cx="4358418" cy="3440838"/>
            <a:chOff x="931723" y="2583712"/>
            <a:chExt cx="4358418" cy="3440838"/>
          </a:xfrm>
        </p:grpSpPr>
        <p:pic>
          <p:nvPicPr>
            <p:cNvPr id="6" name="Immagine 5" descr="Immagine che contiene testo, elettronico, disco rigido, guida&#10;&#10;Descrizione generata automaticamente">
              <a:extLst>
                <a:ext uri="{FF2B5EF4-FFF2-40B4-BE49-F238E27FC236}">
                  <a16:creationId xmlns:a16="http://schemas.microsoft.com/office/drawing/2014/main" id="{D425FE9F-530E-4E0A-A240-AD8CC31AD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92" b="89968" l="9992" r="94909">
                          <a14:foregroundMark x1="43542" y1="56634" x2="46385" y2="52387"/>
                          <a14:foregroundMark x1="62497" y1="35720" x2="63823" y2="35154"/>
                          <a14:foregroundMark x1="67235" y1="42516" x2="75548" y2="46238"/>
                          <a14:foregroundMark x1="75548" y1="46238" x2="66152" y2="37581"/>
                          <a14:foregroundMark x1="66152" y1="37581" x2="75386" y2="44215"/>
                          <a14:foregroundMark x1="91118" y1="49595" x2="90414" y2="36003"/>
                          <a14:foregroundMark x1="90414" y1="36003" x2="91877" y2="34304"/>
                          <a14:foregroundMark x1="94909" y1="37419" x2="94909" y2="49029"/>
                          <a14:foregroundMark x1="12456" y1="60599" x2="35770" y2="80987"/>
                          <a14:foregroundMark x1="31032" y1="79571" x2="39751" y2="877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931723" y="3106932"/>
              <a:ext cx="4358418" cy="2917618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7D20709-E08D-4CAA-B3AD-02C937E0D117}"/>
                </a:ext>
              </a:extLst>
            </p:cNvPr>
            <p:cNvSpPr txBox="1"/>
            <p:nvPr/>
          </p:nvSpPr>
          <p:spPr>
            <a:xfrm>
              <a:off x="1786270" y="2583712"/>
              <a:ext cx="31902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chemeClr val="bg1"/>
                  </a:solidFill>
                </a:rPr>
                <a:t>Hard Disk Meccanici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268CF9A9-F694-47AA-94A5-FB4F6FF25A34}"/>
              </a:ext>
            </a:extLst>
          </p:cNvPr>
          <p:cNvGrpSpPr/>
          <p:nvPr/>
        </p:nvGrpSpPr>
        <p:grpSpPr>
          <a:xfrm>
            <a:off x="7017128" y="2583712"/>
            <a:ext cx="4243149" cy="3299396"/>
            <a:chOff x="7017128" y="2583712"/>
            <a:chExt cx="4243149" cy="3299396"/>
          </a:xfrm>
        </p:grpSpPr>
        <p:pic>
          <p:nvPicPr>
            <p:cNvPr id="15" name="Immagine 14" descr="Immagine che contiene testo, elettronico&#10;&#10;Descrizione generata automaticamente">
              <a:extLst>
                <a:ext uri="{FF2B5EF4-FFF2-40B4-BE49-F238E27FC236}">
                  <a16:creationId xmlns:a16="http://schemas.microsoft.com/office/drawing/2014/main" id="{CCDCC313-C73E-4C4E-A0F4-3C83A753B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7296638" y="3429000"/>
              <a:ext cx="3684128" cy="2454108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47654A8-B838-4C80-BAE8-63369DE38835}"/>
                </a:ext>
              </a:extLst>
            </p:cNvPr>
            <p:cNvSpPr txBox="1"/>
            <p:nvPr/>
          </p:nvSpPr>
          <p:spPr>
            <a:xfrm>
              <a:off x="7017128" y="2583712"/>
              <a:ext cx="424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chemeClr val="bg1"/>
                  </a:solidFill>
                </a:rPr>
                <a:t>Hard Disk SSD (Stato Solido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8284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5575A3-5EA5-48B4-83D3-13C56F0A29B2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Pro e Contro: HD Meccanici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606724-6601-4436-9A8B-366D32E340F3}"/>
              </a:ext>
            </a:extLst>
          </p:cNvPr>
          <p:cNvSpPr txBox="1"/>
          <p:nvPr/>
        </p:nvSpPr>
        <p:spPr>
          <a:xfrm>
            <a:off x="916920" y="2830496"/>
            <a:ext cx="3563604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</a:rPr>
              <a:t>Pro</a:t>
            </a:r>
          </a:p>
          <a:p>
            <a:endParaRPr lang="it-IT" sz="4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Costano Poco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Sono molto capienti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Vivono più a lungo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60CD668-E8CD-4D41-89AB-2A527DDA8C65}"/>
              </a:ext>
            </a:extLst>
          </p:cNvPr>
          <p:cNvSpPr txBox="1"/>
          <p:nvPr/>
        </p:nvSpPr>
        <p:spPr>
          <a:xfrm>
            <a:off x="5397444" y="2830496"/>
            <a:ext cx="58776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4400" dirty="0">
                <a:solidFill>
                  <a:schemeClr val="bg1"/>
                </a:solidFill>
              </a:rPr>
              <a:t>Contro</a:t>
            </a:r>
          </a:p>
          <a:p>
            <a:pPr algn="ctr"/>
            <a:endParaRPr lang="it-IT" sz="4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Sono più lenti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Si danneggiano facilmente se urtati</a:t>
            </a:r>
          </a:p>
        </p:txBody>
      </p:sp>
    </p:spTree>
    <p:extLst>
      <p:ext uri="{BB962C8B-B14F-4D97-AF65-F5344CB8AC3E}">
        <p14:creationId xmlns:p14="http://schemas.microsoft.com/office/powerpoint/2010/main" val="1534092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9D036E5-D4E3-49AA-9ADB-0839166B2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E00F847-57AC-415D-B26D-970F38AAB588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CBDC83-EF25-45EB-9E50-7CC1309B84FF}"/>
              </a:ext>
            </a:extLst>
          </p:cNvPr>
          <p:cNvSpPr txBox="1"/>
          <p:nvPr/>
        </p:nvSpPr>
        <p:spPr>
          <a:xfrm>
            <a:off x="1550582" y="2875002"/>
            <a:ext cx="9090837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6600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04DB02D-F2B8-41A2-892C-063CAD6BDFC3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B6E504-EB52-4CA6-8F91-345390D77AE2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FCCA28-C06A-43D0-8D1A-20024A9B7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29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5575A3-5EA5-48B4-83D3-13C56F0A29B2}"/>
              </a:ext>
            </a:extLst>
          </p:cNvPr>
          <p:cNvSpPr txBox="1"/>
          <p:nvPr/>
        </p:nvSpPr>
        <p:spPr>
          <a:xfrm>
            <a:off x="1371154" y="1335967"/>
            <a:ext cx="9449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Pro e Contro: HD allo Stato Solido (SSD)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606724-6601-4436-9A8B-366D32E340F3}"/>
              </a:ext>
            </a:extLst>
          </p:cNvPr>
          <p:cNvSpPr txBox="1"/>
          <p:nvPr/>
        </p:nvSpPr>
        <p:spPr>
          <a:xfrm>
            <a:off x="747344" y="2830496"/>
            <a:ext cx="3741986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</a:rPr>
              <a:t>Pro</a:t>
            </a:r>
          </a:p>
          <a:p>
            <a:endParaRPr lang="it-IT" sz="4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Sono molto veloci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Resistenti agli urti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Di piccole dimensioni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60CD668-E8CD-4D41-89AB-2A527DDA8C65}"/>
              </a:ext>
            </a:extLst>
          </p:cNvPr>
          <p:cNvSpPr txBox="1"/>
          <p:nvPr/>
        </p:nvSpPr>
        <p:spPr>
          <a:xfrm>
            <a:off x="5236674" y="2830496"/>
            <a:ext cx="6207982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4400" dirty="0">
                <a:solidFill>
                  <a:schemeClr val="bg1"/>
                </a:solidFill>
              </a:rPr>
              <a:t>Contro</a:t>
            </a:r>
          </a:p>
          <a:p>
            <a:pPr algn="ctr"/>
            <a:endParaRPr lang="it-IT" sz="4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Costano molto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Sono meno capienti rispetto agli HDD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Hanno una vita minore</a:t>
            </a:r>
          </a:p>
        </p:txBody>
      </p:sp>
    </p:spTree>
    <p:extLst>
      <p:ext uri="{BB962C8B-B14F-4D97-AF65-F5344CB8AC3E}">
        <p14:creationId xmlns:p14="http://schemas.microsoft.com/office/powerpoint/2010/main" val="408913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pic>
        <p:nvPicPr>
          <p:cNvPr id="13" name="Immagine 12" descr="Immagine che contiene testo, elettronico, circuito&#10;&#10;Descrizione generata automaticamente">
            <a:extLst>
              <a:ext uri="{FF2B5EF4-FFF2-40B4-BE49-F238E27FC236}">
                <a16:creationId xmlns:a16="http://schemas.microsoft.com/office/drawing/2014/main" id="{08E945B5-147C-4DA8-B8CF-3B34736AA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538972" y="2869681"/>
            <a:ext cx="3421224" cy="263171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C6F3EA-2AEB-4A75-80E2-F613E3843404}"/>
              </a:ext>
            </a:extLst>
          </p:cNvPr>
          <p:cNvSpPr txBox="1"/>
          <p:nvPr/>
        </p:nvSpPr>
        <p:spPr>
          <a:xfrm>
            <a:off x="3433873" y="7908623"/>
            <a:ext cx="53242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8" tooltip="https://it.wikipedia.org/wiki/Scheda_madre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9" tooltip="https://creativecommons.org/licenses/by-sa/3.0/"/>
              </a:rPr>
              <a:t>CC BY-SA</a:t>
            </a:r>
            <a:endParaRPr lang="it-IT" sz="90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6E3E2A-F43E-470C-AC67-D815B1879564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La scheda madre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0D2CBE-6A03-42EE-8246-C995E9BD07CA}"/>
              </a:ext>
            </a:extLst>
          </p:cNvPr>
          <p:cNvSpPr txBox="1"/>
          <p:nvPr/>
        </p:nvSpPr>
        <p:spPr>
          <a:xfrm>
            <a:off x="5316025" y="3585371"/>
            <a:ext cx="5975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 scheda madre in un computer è una specie di foglio </a:t>
            </a:r>
          </a:p>
          <a:p>
            <a:pPr algn="ctr"/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 cui sono stampati molti circuiti integrati. </a:t>
            </a:r>
          </a:p>
          <a:p>
            <a:pPr algn="ctr"/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 questa scheda vivono 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tutte le componenti centrali </a:t>
            </a:r>
          </a:p>
          <a:p>
            <a:pPr algn="ctr"/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indispensabili al corretto funzionamento del device.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9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pic>
        <p:nvPicPr>
          <p:cNvPr id="13" name="Immagine 12" descr="Immagine che contiene testo, elettronico, circuito&#10;&#10;Descrizione generata automaticamente">
            <a:extLst>
              <a:ext uri="{FF2B5EF4-FFF2-40B4-BE49-F238E27FC236}">
                <a16:creationId xmlns:a16="http://schemas.microsoft.com/office/drawing/2014/main" id="{08E945B5-147C-4DA8-B8CF-3B34736AA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36983" y="2152311"/>
            <a:ext cx="5324254" cy="409558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C6F3EA-2AEB-4A75-80E2-F613E3843404}"/>
              </a:ext>
            </a:extLst>
          </p:cNvPr>
          <p:cNvSpPr txBox="1"/>
          <p:nvPr/>
        </p:nvSpPr>
        <p:spPr>
          <a:xfrm>
            <a:off x="3433873" y="7908623"/>
            <a:ext cx="53242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8" tooltip="https://it.wikipedia.org/wiki/Scheda_madre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9" tooltip="https://creativecommons.org/licenses/by-sa/3.0/"/>
              </a:rPr>
              <a:t>CC BY-SA</a:t>
            </a:r>
            <a:endParaRPr lang="it-IT" sz="90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6E3E2A-F43E-470C-AC67-D815B1879564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La scheda madre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D95E779-2208-471B-B5D0-0162C25123FA}"/>
              </a:ext>
            </a:extLst>
          </p:cNvPr>
          <p:cNvSpPr/>
          <p:nvPr/>
        </p:nvSpPr>
        <p:spPr>
          <a:xfrm>
            <a:off x="6572250" y="3554963"/>
            <a:ext cx="1321448" cy="989045"/>
          </a:xfrm>
          <a:prstGeom prst="rect">
            <a:avLst/>
          </a:prstGeom>
          <a:solidFill>
            <a:srgbClr val="00B050">
              <a:alpha val="3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 CPU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C1132ED-EC26-45D2-AC31-02D8B2227ED0}"/>
              </a:ext>
            </a:extLst>
          </p:cNvPr>
          <p:cNvSpPr/>
          <p:nvPr/>
        </p:nvSpPr>
        <p:spPr>
          <a:xfrm>
            <a:off x="5915608" y="5010539"/>
            <a:ext cx="2528596" cy="989045"/>
          </a:xfrm>
          <a:prstGeom prst="rect">
            <a:avLst/>
          </a:prstGeom>
          <a:solidFill>
            <a:srgbClr val="00B0F0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 Memoria RAM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062889E-2FE1-432F-9DF4-BC20C50F4A5E}"/>
              </a:ext>
            </a:extLst>
          </p:cNvPr>
          <p:cNvSpPr/>
          <p:nvPr/>
        </p:nvSpPr>
        <p:spPr>
          <a:xfrm>
            <a:off x="4161453" y="2883159"/>
            <a:ext cx="233266" cy="1903445"/>
          </a:xfrm>
          <a:prstGeom prst="rect">
            <a:avLst/>
          </a:prstGeom>
          <a:solidFill>
            <a:srgbClr val="FF0000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493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6E3E2A-F43E-470C-AC67-D815B187956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Il BIT: l’unità di misura dell’ informazione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363391-0976-4BE1-95B0-3C8CD82890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803444" y="2529752"/>
            <a:ext cx="6585098" cy="32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67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A363391-0976-4BE1-95B0-3C8CD82890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15084" y="3335316"/>
            <a:ext cx="3459140" cy="172957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8D6311-F981-4DF9-9C49-DE36B10B06EA}"/>
              </a:ext>
            </a:extLst>
          </p:cNvPr>
          <p:cNvSpPr txBox="1"/>
          <p:nvPr/>
        </p:nvSpPr>
        <p:spPr>
          <a:xfrm>
            <a:off x="4559595" y="2588669"/>
            <a:ext cx="71876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Per misurare quanto pesiamo utilizziamo il Chilogrammo e i suoi multipli e sottomultipli (grammo, etto </a:t>
            </a:r>
            <a:r>
              <a:rPr lang="it-IT" sz="2400" dirty="0" err="1">
                <a:solidFill>
                  <a:schemeClr val="bg1"/>
                </a:solidFill>
              </a:rPr>
              <a:t>etc</a:t>
            </a:r>
            <a:r>
              <a:rPr lang="it-IT" sz="2400" dirty="0">
                <a:solidFill>
                  <a:schemeClr val="bg1"/>
                </a:solidFill>
              </a:rPr>
              <a:t>…); per misurare quanto siamo alti utilizziamo il Metro e i suoi multipli e sottomultipli (centimetro, chilometro </a:t>
            </a:r>
            <a:r>
              <a:rPr lang="it-IT" sz="2400" dirty="0" err="1">
                <a:solidFill>
                  <a:schemeClr val="bg1"/>
                </a:solidFill>
              </a:rPr>
              <a:t>etc</a:t>
            </a:r>
            <a:r>
              <a:rPr lang="it-IT" sz="2400" dirty="0">
                <a:solidFill>
                  <a:schemeClr val="bg1"/>
                </a:solidFill>
              </a:rPr>
              <a:t>…). Per misurare quanta informazione spostiamo da un punto A ad un punto B </a:t>
            </a:r>
            <a:r>
              <a:rPr lang="it-IT" sz="2400" dirty="0" err="1">
                <a:solidFill>
                  <a:schemeClr val="bg1"/>
                </a:solidFill>
              </a:rPr>
              <a:t>utilizzaimo</a:t>
            </a:r>
            <a:r>
              <a:rPr lang="it-IT" sz="2400" dirty="0">
                <a:solidFill>
                  <a:schemeClr val="bg1"/>
                </a:solidFill>
              </a:rPr>
              <a:t> il Bit e i suoi multipli (Byte, Kilobyte </a:t>
            </a:r>
            <a:r>
              <a:rPr lang="it-IT" sz="2400" dirty="0" err="1">
                <a:solidFill>
                  <a:schemeClr val="bg1"/>
                </a:solidFill>
              </a:rPr>
              <a:t>etc</a:t>
            </a:r>
            <a:r>
              <a:rPr lang="it-IT" sz="2400" dirty="0">
                <a:solidFill>
                  <a:schemeClr val="bg1"/>
                </a:solidFill>
              </a:rPr>
              <a:t>…). Ma esattamente a quanta informazione corrisponde un BIT e cosa si intende esattamente per “informazione”?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Il BIT: l’unità di misura dell’ informazione</a:t>
            </a:r>
          </a:p>
        </p:txBody>
      </p:sp>
    </p:spTree>
    <p:extLst>
      <p:ext uri="{BB962C8B-B14F-4D97-AF65-F5344CB8AC3E}">
        <p14:creationId xmlns:p14="http://schemas.microsoft.com/office/powerpoint/2010/main" val="2517185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327973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8D6311-F981-4DF9-9C49-DE36B10B06EA}"/>
              </a:ext>
            </a:extLst>
          </p:cNvPr>
          <p:cNvSpPr txBox="1"/>
          <p:nvPr/>
        </p:nvSpPr>
        <p:spPr>
          <a:xfrm>
            <a:off x="515679" y="2461164"/>
            <a:ext cx="111606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Ipotizziamo di trovarci in cima ad una montagna e di voler comunicare con un nostro amico che si trova in cima ad un’altra montagna vicina. Ipotizziamo di volergli dire “CIAO”. Come potremmo fare? Se abbiamo uno specchio o una torcia molto potente potremmo inviare messaggi con la luce! Se io e il mio amico utilizzassimo lo stesso codice potremmo inviarci qualsiasi informazione, anche molto complessa! Giusto? Bene, i computer utilizzano lo stesso identico principio! Invece di una torcia o di uno specchio utilizzano l’energia elettrica e il codice binario. Per la precisione utilizzano un codice composto da due soli elementi: lo zero (0), e l’uno (1). Zero (0) vuol dire spento. Uno (1) vuol dire acceso. Per un computer è semplice, per esempio, verificare se un circuito è acceso o spento e utilizzare questa informazione traducendola in 0 e in 1, giusto? Bene! Ciascuno di questi due valori costituisce un BIT di informazione.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Quindi 0 = 1bit 01 = 2bit; 010 = 3bit </a:t>
            </a:r>
            <a:r>
              <a:rPr lang="it-IT" sz="2000" dirty="0" err="1">
                <a:solidFill>
                  <a:schemeClr val="bg1"/>
                </a:solidFill>
              </a:rPr>
              <a:t>etc</a:t>
            </a:r>
            <a:r>
              <a:rPr lang="it-IT" sz="20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Il BIT: l’unità di misura dell’ informazione</a:t>
            </a:r>
          </a:p>
        </p:txBody>
      </p:sp>
    </p:spTree>
    <p:extLst>
      <p:ext uri="{BB962C8B-B14F-4D97-AF65-F5344CB8AC3E}">
        <p14:creationId xmlns:p14="http://schemas.microsoft.com/office/powerpoint/2010/main" val="3517176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6E3E2A-F43E-470C-AC67-D815B187956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Il BIT: l’unità di misura dell’ informazione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363391-0976-4BE1-95B0-3C8CD8289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03444" y="2529752"/>
            <a:ext cx="6585098" cy="32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16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32797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8D6311-F981-4DF9-9C49-DE36B10B06EA}"/>
              </a:ext>
            </a:extLst>
          </p:cNvPr>
          <p:cNvSpPr txBox="1"/>
          <p:nvPr/>
        </p:nvSpPr>
        <p:spPr>
          <a:xfrm>
            <a:off x="811362" y="3230605"/>
            <a:ext cx="5947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Con 1 bit di informazione facciamo ben poco. Tuttavia</a:t>
            </a:r>
            <a:r>
              <a:rPr lang="it-IT" sz="2400" b="1" dirty="0">
                <a:solidFill>
                  <a:schemeClr val="bg1"/>
                </a:solidFill>
              </a:rPr>
              <a:t> con 8bit di informazione</a:t>
            </a:r>
            <a:r>
              <a:rPr lang="it-IT" sz="2400" dirty="0">
                <a:solidFill>
                  <a:schemeClr val="bg1"/>
                </a:solidFill>
              </a:rPr>
              <a:t> (quindi con 1 Byte)</a:t>
            </a:r>
            <a:r>
              <a:rPr lang="it-IT" sz="2400" b="1" dirty="0">
                <a:solidFill>
                  <a:schemeClr val="bg1"/>
                </a:solidFill>
              </a:rPr>
              <a:t> potremmo codificare tutto l’alfabeto, tutti i numeri da 0 a 9 e diversi simboli.</a:t>
            </a:r>
            <a:r>
              <a:rPr lang="it-IT" sz="2400" dirty="0">
                <a:solidFill>
                  <a:schemeClr val="bg1"/>
                </a:solidFill>
              </a:rPr>
              <a:t> Come? Guardate questa tabella: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Il BIT: l’unità di misura dell’ informazione</a:t>
            </a:r>
          </a:p>
        </p:txBody>
      </p:sp>
      <p:pic>
        <p:nvPicPr>
          <p:cNvPr id="17" name="Immagine 1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1B7C7436-F465-437B-8129-1CD350EB3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03938" y="2202978"/>
            <a:ext cx="3810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26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Il BIT: l’unità di misura dell’ informazione</a:t>
            </a:r>
          </a:p>
        </p:txBody>
      </p:sp>
      <p:pic>
        <p:nvPicPr>
          <p:cNvPr id="17" name="Immagine 1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1B7C7436-F465-437B-8129-1CD350EB3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3650" y="2202978"/>
            <a:ext cx="3810000" cy="4038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2F007E-EC71-4E4C-BACA-AB371420575E}"/>
              </a:ext>
            </a:extLst>
          </p:cNvPr>
          <p:cNvSpPr txBox="1"/>
          <p:nvPr/>
        </p:nvSpPr>
        <p:spPr>
          <a:xfrm>
            <a:off x="4677340" y="2483340"/>
            <a:ext cx="6952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Con 1 Byte (quindi con 8bit) di informazione possiamo avere ben 255 combinazioni di 0 e di 1 quindi possiamo avere 255 informazioni diverse da poter utilizzare e trasmettere. Guardando la tabella scopriamo, ad esempio, che la lettera C, in linguaggio binario è tradotta in “01100011”. Tornando all’esempio dei due amici sulla montagna se entrambi conoscessero il codice della tabella potrebbero facilmente dirsi “CIAO” accendendo (1) o spegnendo (0) la torcia.</a:t>
            </a:r>
          </a:p>
          <a:p>
            <a:r>
              <a:rPr lang="it-IT" sz="2000" dirty="0">
                <a:solidFill>
                  <a:schemeClr val="bg1"/>
                </a:solidFill>
              </a:rPr>
              <a:t>La tabella che avete appena visto (che in </a:t>
            </a:r>
            <a:r>
              <a:rPr lang="it-IT" sz="2000" dirty="0" err="1">
                <a:solidFill>
                  <a:schemeClr val="bg1"/>
                </a:solidFill>
              </a:rPr>
              <a:t>reatà</a:t>
            </a:r>
            <a:r>
              <a:rPr lang="it-IT" sz="2000" dirty="0">
                <a:solidFill>
                  <a:schemeClr val="bg1"/>
                </a:solidFill>
              </a:rPr>
              <a:t> è parziale poiché mancano diversi altri codici) è molto importante e si </a:t>
            </a:r>
            <a:r>
              <a:rPr lang="it-IT" sz="2000" dirty="0" err="1">
                <a:solidFill>
                  <a:schemeClr val="bg1"/>
                </a:solidFill>
              </a:rPr>
              <a:t>chaiama</a:t>
            </a:r>
            <a:r>
              <a:rPr lang="it-IT" sz="2000" dirty="0">
                <a:solidFill>
                  <a:schemeClr val="bg1"/>
                </a:solidFill>
              </a:rPr>
              <a:t> Tabella ASCII ed è utilizzata da ogni dispositivo elettronico.</a:t>
            </a:r>
          </a:p>
        </p:txBody>
      </p:sp>
    </p:spTree>
    <p:extLst>
      <p:ext uri="{BB962C8B-B14F-4D97-AF65-F5344CB8AC3E}">
        <p14:creationId xmlns:p14="http://schemas.microsoft.com/office/powerpoint/2010/main" val="3343955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327973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8D6311-F981-4DF9-9C49-DE36B10B06EA}"/>
              </a:ext>
            </a:extLst>
          </p:cNvPr>
          <p:cNvSpPr txBox="1"/>
          <p:nvPr/>
        </p:nvSpPr>
        <p:spPr>
          <a:xfrm>
            <a:off x="515679" y="2259848"/>
            <a:ext cx="1116064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Abbiamo detto che 8 bit formano 1 Byte. Giusto? Bene! Ora è facile capire che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1000 Byte formano 1KiloByte (KB);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1000KiloByte formano 1 </a:t>
            </a:r>
            <a:r>
              <a:rPr lang="it-IT" dirty="0" err="1">
                <a:solidFill>
                  <a:schemeClr val="bg1"/>
                </a:solidFill>
              </a:rPr>
              <a:t>MegaByte</a:t>
            </a:r>
            <a:r>
              <a:rPr lang="it-IT" dirty="0">
                <a:solidFill>
                  <a:schemeClr val="bg1"/>
                </a:solidFill>
              </a:rPr>
              <a:t> (MB);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1000 </a:t>
            </a:r>
            <a:r>
              <a:rPr lang="it-IT" dirty="0" err="1">
                <a:solidFill>
                  <a:schemeClr val="bg1"/>
                </a:solidFill>
              </a:rPr>
              <a:t>MegaByte</a:t>
            </a:r>
            <a:r>
              <a:rPr lang="it-IT" dirty="0">
                <a:solidFill>
                  <a:schemeClr val="bg1"/>
                </a:solidFill>
              </a:rPr>
              <a:t> formano 1 </a:t>
            </a:r>
            <a:r>
              <a:rPr lang="it-IT" dirty="0" err="1">
                <a:solidFill>
                  <a:schemeClr val="bg1"/>
                </a:solidFill>
              </a:rPr>
              <a:t>GigaByte</a:t>
            </a:r>
            <a:r>
              <a:rPr lang="it-IT" dirty="0">
                <a:solidFill>
                  <a:schemeClr val="bg1"/>
                </a:solidFill>
              </a:rPr>
              <a:t> (GB);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1000 Gigabyte formano 1 </a:t>
            </a:r>
            <a:r>
              <a:rPr lang="it-IT" dirty="0" err="1">
                <a:solidFill>
                  <a:schemeClr val="bg1"/>
                </a:solidFill>
              </a:rPr>
              <a:t>TeraByte</a:t>
            </a:r>
            <a:r>
              <a:rPr lang="it-IT" dirty="0">
                <a:solidFill>
                  <a:schemeClr val="bg1"/>
                </a:solidFill>
              </a:rPr>
              <a:t> (TB);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1000 </a:t>
            </a:r>
            <a:r>
              <a:rPr lang="it-IT" dirty="0" err="1">
                <a:solidFill>
                  <a:schemeClr val="bg1"/>
                </a:solidFill>
              </a:rPr>
              <a:t>TeraByte</a:t>
            </a:r>
            <a:r>
              <a:rPr lang="it-IT" dirty="0">
                <a:solidFill>
                  <a:schemeClr val="bg1"/>
                </a:solidFill>
              </a:rPr>
              <a:t> formano 1 </a:t>
            </a:r>
            <a:r>
              <a:rPr lang="it-IT" dirty="0" err="1">
                <a:solidFill>
                  <a:schemeClr val="bg1"/>
                </a:solidFill>
              </a:rPr>
              <a:t>PetaByte</a:t>
            </a:r>
            <a:r>
              <a:rPr lang="it-IT" dirty="0">
                <a:solidFill>
                  <a:schemeClr val="bg1"/>
                </a:solidFill>
              </a:rPr>
              <a:t> (PB);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Un file che pesa ì1GB sarà composto da 8589934592 Bit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ATTENZIONE alla lettera “B” di Byte!</a:t>
            </a:r>
            <a:r>
              <a:rPr lang="it-IT" dirty="0">
                <a:solidFill>
                  <a:schemeClr val="bg1"/>
                </a:solidFill>
              </a:rPr>
              <a:t> Il fatto che sia maiuscola NON è un caso. Quando trovate la lettera B in maiuscolo ci stiamo riferendo ai BYTE. Quando la lettera “b” è </a:t>
            </a:r>
            <a:r>
              <a:rPr lang="it-IT" dirty="0" err="1">
                <a:solidFill>
                  <a:schemeClr val="bg1"/>
                </a:solidFill>
              </a:rPr>
              <a:t>minuscla</a:t>
            </a:r>
            <a:r>
              <a:rPr lang="it-IT" dirty="0">
                <a:solidFill>
                  <a:schemeClr val="bg1"/>
                </a:solidFill>
              </a:rPr>
              <a:t> stiamo parlando dei bit. Lo so, c’è molta confusione su questo argomento ma cerchiamo di fare un po’ di chiarezza!</a:t>
            </a:r>
          </a:p>
          <a:p>
            <a:r>
              <a:rPr lang="it-IT" sz="2000" dirty="0">
                <a:solidFill>
                  <a:schemeClr val="bg1"/>
                </a:solidFill>
              </a:rPr>
              <a:t>Quindi 0 = 1bit 01 = 2bit; 010 = 3bit </a:t>
            </a:r>
            <a:r>
              <a:rPr lang="it-IT" sz="2000" dirty="0" err="1">
                <a:solidFill>
                  <a:schemeClr val="bg1"/>
                </a:solidFill>
              </a:rPr>
              <a:t>etc</a:t>
            </a:r>
            <a:r>
              <a:rPr lang="it-IT" sz="20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rgbClr val="FFC000"/>
                </a:solidFill>
              </a:rPr>
              <a:t>Bit, Byte, Kilobyte, Megabyte, Gigabyte, TeraByte, Petabyte….vediamo quanto pesa un file.</a:t>
            </a:r>
            <a:endParaRPr lang="it-IT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92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231F2B0-0614-4058-98E0-B27A4171056D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9C7B186-662C-4D1F-8F55-3E45DD815C06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B8DA9F-DD5B-47ED-8BFF-7DB1AA158298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4D30340-690A-4458-AA8F-E86288D40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z="1400" dirty="0">
                <a:solidFill>
                  <a:schemeClr val="bg1"/>
                </a:solidFill>
                <a:effectLst>
                  <a:reflection blurRad="279400" stA="45000" endPos="65000" dist="215900" dir="5400000" sy="-100000" algn="bl" rotWithShape="0"/>
                </a:effectLst>
              </a:rPr>
              <a:t>©fabioambrosi.it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E7209A-70FB-44D5-B785-1131EEEDF009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Nozioni di base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37F87A-C502-4BDA-A28E-C0EC999C5C8D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Che cos’è l’informatica?</a:t>
            </a: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B44F279-702C-4E1A-8682-27AF09CFF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0" y="2664533"/>
            <a:ext cx="5800725" cy="28575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8C1B682-DC99-4DE9-8181-B8A5ABB1B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48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solidFill>
                  <a:srgbClr val="FFC000"/>
                </a:solidFill>
              </a:rPr>
              <a:t>Il Bios, il Sitema Operativo e le applicazioni</a:t>
            </a:r>
            <a:endParaRPr lang="it-IT" sz="4000" b="1" dirty="0">
              <a:solidFill>
                <a:srgbClr val="FFC000"/>
              </a:solidFill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39A59402-851C-42E0-834E-30A087AD1842}"/>
              </a:ext>
            </a:extLst>
          </p:cNvPr>
          <p:cNvGrpSpPr/>
          <p:nvPr/>
        </p:nvGrpSpPr>
        <p:grpSpPr>
          <a:xfrm>
            <a:off x="274475" y="2530549"/>
            <a:ext cx="4142465" cy="3291753"/>
            <a:chOff x="274475" y="2530549"/>
            <a:chExt cx="4142465" cy="329175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293CD75-0091-4EF7-B3FE-4DBC17252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02140" y="3250552"/>
              <a:ext cx="4114800" cy="2571750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6C2E59D-7050-4376-9AF0-540EE5754165}"/>
                </a:ext>
              </a:extLst>
            </p:cNvPr>
            <p:cNvSpPr txBox="1"/>
            <p:nvPr/>
          </p:nvSpPr>
          <p:spPr>
            <a:xfrm>
              <a:off x="274475" y="2530549"/>
              <a:ext cx="4142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>
                  <a:solidFill>
                    <a:schemeClr val="bg1"/>
                  </a:solidFill>
                </a:rPr>
                <a:t>Il Bios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74F4F313-DD3D-475D-A8E2-D855E4D37904}"/>
              </a:ext>
            </a:extLst>
          </p:cNvPr>
          <p:cNvGrpSpPr/>
          <p:nvPr/>
        </p:nvGrpSpPr>
        <p:grpSpPr>
          <a:xfrm>
            <a:off x="4608326" y="2530549"/>
            <a:ext cx="3429000" cy="3291753"/>
            <a:chOff x="4608326" y="2530549"/>
            <a:chExt cx="3429000" cy="3291753"/>
          </a:xfrm>
        </p:grpSpPr>
        <p:pic>
          <p:nvPicPr>
            <p:cNvPr id="14" name="Immagine 13" descr="Immagine che contiene clipart&#10;&#10;Descrizione generata automaticamente">
              <a:extLst>
                <a:ext uri="{FF2B5EF4-FFF2-40B4-BE49-F238E27FC236}">
                  <a16:creationId xmlns:a16="http://schemas.microsoft.com/office/drawing/2014/main" id="{49BFEB82-333D-47A5-B921-7A7BD154A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4608326" y="3250552"/>
              <a:ext cx="3429000" cy="2571750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1795D55-ABE8-4190-AE37-4D35B6A9BBA3}"/>
                </a:ext>
              </a:extLst>
            </p:cNvPr>
            <p:cNvSpPr txBox="1"/>
            <p:nvPr/>
          </p:nvSpPr>
          <p:spPr>
            <a:xfrm>
              <a:off x="4608326" y="2530549"/>
              <a:ext cx="3429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>
                  <a:solidFill>
                    <a:schemeClr val="bg1"/>
                  </a:solidFill>
                </a:rPr>
                <a:t>Sistema Operativo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85310CCC-3BB8-4484-97F7-53813328C690}"/>
              </a:ext>
            </a:extLst>
          </p:cNvPr>
          <p:cNvGrpSpPr/>
          <p:nvPr/>
        </p:nvGrpSpPr>
        <p:grpSpPr>
          <a:xfrm>
            <a:off x="8153400" y="2530548"/>
            <a:ext cx="3810000" cy="3291754"/>
            <a:chOff x="8153400" y="2530548"/>
            <a:chExt cx="3810000" cy="3291754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2E454B90-CA71-4E00-B4D4-3B4DB1369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8153400" y="3250552"/>
              <a:ext cx="3810000" cy="2571750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5CDEE502-D77A-48FE-BE23-A5014AAE8A33}"/>
                </a:ext>
              </a:extLst>
            </p:cNvPr>
            <p:cNvSpPr txBox="1"/>
            <p:nvPr/>
          </p:nvSpPr>
          <p:spPr>
            <a:xfrm>
              <a:off x="8153400" y="2530548"/>
              <a:ext cx="381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>
                  <a:solidFill>
                    <a:schemeClr val="bg1"/>
                  </a:solidFill>
                </a:rPr>
                <a:t>Le applicazioni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9919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A cosa serve il Sistema Operativo?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E1F028-EDB5-4E27-8618-F7BDFBF14BE4}"/>
              </a:ext>
            </a:extLst>
          </p:cNvPr>
          <p:cNvSpPr txBox="1"/>
          <p:nvPr/>
        </p:nvSpPr>
        <p:spPr>
          <a:xfrm>
            <a:off x="1703614" y="2979964"/>
            <a:ext cx="8784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 Sistema Operativo</a:t>
            </a:r>
            <a:r>
              <a:rPr lang="it-IT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(in inglese Operative System – SO)</a:t>
            </a:r>
            <a:endParaRPr lang="it-IT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it-IT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è un software di base in grado di</a:t>
            </a:r>
            <a:r>
              <a:rPr lang="it-IT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comunicare direttamente con tutto l’hardware di un dispositivo elettronico.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</a:rPr>
              <a:t>Il Sistema Operativo gestisce le risorse e permette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</a:rPr>
              <a:t>alle applicazioni di funzionare correttamente.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99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solidFill>
                  <a:srgbClr val="FFC000"/>
                </a:solidFill>
              </a:rPr>
              <a:t>Uno, cento…mille Sistemi Operativi</a:t>
            </a:r>
            <a:endParaRPr lang="it-IT" sz="4000" b="1" dirty="0">
              <a:solidFill>
                <a:srgbClr val="FFC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E1F028-EDB5-4E27-8618-F7BDFBF14BE4}"/>
              </a:ext>
            </a:extLst>
          </p:cNvPr>
          <p:cNvSpPr txBox="1"/>
          <p:nvPr/>
        </p:nvSpPr>
        <p:spPr>
          <a:xfrm>
            <a:off x="1703614" y="2457850"/>
            <a:ext cx="8784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Esistono moltissimi Sistemi Operativi. I più conosciuti sono: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4EF857-5628-41B7-84CE-BA1A9AA64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23891" y="3581400"/>
            <a:ext cx="2240902" cy="224090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A23432B0-26E1-406D-8303-545105515B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8" y="3581400"/>
            <a:ext cx="2575750" cy="2240902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0137AF31-AA36-4B4E-A486-4090B7F887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13" y="3581400"/>
            <a:ext cx="1934528" cy="2240902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DFD10C01-6346-4E54-9DF3-3101593FAC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843175" y="3581400"/>
            <a:ext cx="2324934" cy="22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83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solidFill>
                  <a:srgbClr val="FFC000"/>
                </a:solidFill>
              </a:rPr>
              <a:t>Microsoft Windows</a:t>
            </a:r>
            <a:endParaRPr lang="it-IT" sz="4000" b="1" dirty="0">
              <a:solidFill>
                <a:srgbClr val="FFC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E1F028-EDB5-4E27-8618-F7BDFBF14BE4}"/>
              </a:ext>
            </a:extLst>
          </p:cNvPr>
          <p:cNvSpPr txBox="1"/>
          <p:nvPr/>
        </p:nvSpPr>
        <p:spPr>
          <a:xfrm>
            <a:off x="492136" y="2261109"/>
            <a:ext cx="112077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Windows è sicuramente il Sistema Operativo più conosciuto. Nato negli anni ottanta dello scorso secolo è installato su quasi tutti i pc. Windows è semplice da utilizzare grazie alla sua interfaccia grafica con la quale è possibile avviare altre applicazioni, aprire file e cartelle e molte altre cose. Windows è sviluppato da Microsoft e per essere utilizzato richiede una licenza (normalmente acquistata insieme al computer).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63855B7-EFA7-48E7-8B46-44B5C5D46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493079" y="4330729"/>
            <a:ext cx="3205842" cy="18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57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solidFill>
                  <a:srgbClr val="FFC000"/>
                </a:solidFill>
              </a:rPr>
              <a:t>MacOs</a:t>
            </a:r>
            <a:endParaRPr lang="it-IT" sz="4000" b="1" dirty="0">
              <a:solidFill>
                <a:srgbClr val="FFC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E1F028-EDB5-4E27-8618-F7BDFBF14BE4}"/>
              </a:ext>
            </a:extLst>
          </p:cNvPr>
          <p:cNvSpPr txBox="1"/>
          <p:nvPr/>
        </p:nvSpPr>
        <p:spPr>
          <a:xfrm>
            <a:off x="492136" y="2261109"/>
            <a:ext cx="11207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Se stai utilizzando un Mac allora il Sistema Operativo su cui stai lavorando è probabilmente un </a:t>
            </a:r>
            <a:r>
              <a:rPr lang="it-IT" sz="2000" dirty="0" err="1">
                <a:solidFill>
                  <a:schemeClr val="bg1"/>
                </a:solidFill>
              </a:rPr>
              <a:t>MacOs</a:t>
            </a:r>
            <a:r>
              <a:rPr lang="it-IT" sz="2000" dirty="0">
                <a:solidFill>
                  <a:schemeClr val="bg1"/>
                </a:solidFill>
              </a:rPr>
              <a:t>. Questo Sistema Operativo funziona solo con computer prodotti dalla Apple. I Sistemi Operativi </a:t>
            </a:r>
            <a:r>
              <a:rPr lang="it-IT" sz="2000" dirty="0" err="1">
                <a:solidFill>
                  <a:schemeClr val="bg1"/>
                </a:solidFill>
              </a:rPr>
              <a:t>MacOs</a:t>
            </a:r>
            <a:r>
              <a:rPr lang="it-IT" sz="2000" dirty="0">
                <a:solidFill>
                  <a:schemeClr val="bg1"/>
                </a:solidFill>
              </a:rPr>
              <a:t> sono apparentemente simili a Windows ma, in realtà, funzionano molto diversamente. Anche questo OS richiede una licenza ma, generalmente, ha un costo irrisorio ed è </a:t>
            </a:r>
            <a:r>
              <a:rPr lang="it-IT" sz="2000" dirty="0" err="1">
                <a:solidFill>
                  <a:schemeClr val="bg1"/>
                </a:solidFill>
              </a:rPr>
              <a:t>pre</a:t>
            </a:r>
            <a:r>
              <a:rPr lang="it-IT" sz="2000" dirty="0">
                <a:solidFill>
                  <a:schemeClr val="bg1"/>
                </a:solidFill>
              </a:rPr>
              <a:t> installato nei sistemi Apple.</a:t>
            </a:r>
          </a:p>
        </p:txBody>
      </p:sp>
      <p:pic>
        <p:nvPicPr>
          <p:cNvPr id="6" name="Immagine 5" descr="Immagine che contiene testo, monitor, computer, tastiera&#10;&#10;Descrizione generata automaticamente">
            <a:extLst>
              <a:ext uri="{FF2B5EF4-FFF2-40B4-BE49-F238E27FC236}">
                <a16:creationId xmlns:a16="http://schemas.microsoft.com/office/drawing/2014/main" id="{90375A68-DB0E-4FFC-B6A6-5801EAEF7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591050" y="4006830"/>
            <a:ext cx="300990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34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solidFill>
                  <a:srgbClr val="FFC000"/>
                </a:solidFill>
              </a:rPr>
              <a:t>I Sistemi Operativi Linux (Ubuntu)</a:t>
            </a:r>
            <a:endParaRPr lang="it-IT" sz="4000" b="1" dirty="0">
              <a:solidFill>
                <a:srgbClr val="FFC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E1F028-EDB5-4E27-8618-F7BDFBF14BE4}"/>
              </a:ext>
            </a:extLst>
          </p:cNvPr>
          <p:cNvSpPr txBox="1"/>
          <p:nvPr/>
        </p:nvSpPr>
        <p:spPr>
          <a:xfrm>
            <a:off x="492136" y="2261109"/>
            <a:ext cx="112077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Un’ ottima alternativa a Microsoft Windows e ai Sistemi Operativi </a:t>
            </a:r>
            <a:r>
              <a:rPr lang="it-IT" sz="2000" dirty="0" err="1">
                <a:solidFill>
                  <a:schemeClr val="bg1"/>
                </a:solidFill>
              </a:rPr>
              <a:t>MacOs</a:t>
            </a:r>
            <a:r>
              <a:rPr lang="it-IT" sz="2000" dirty="0">
                <a:solidFill>
                  <a:schemeClr val="bg1"/>
                </a:solidFill>
              </a:rPr>
              <a:t> è Linux. Cos’è </a:t>
            </a:r>
            <a:r>
              <a:rPr lang="it-IT" sz="2000" dirty="0" err="1">
                <a:solidFill>
                  <a:schemeClr val="bg1"/>
                </a:solidFill>
              </a:rPr>
              <a:t>Linix</a:t>
            </a:r>
            <a:r>
              <a:rPr lang="it-IT" sz="2000" dirty="0">
                <a:solidFill>
                  <a:schemeClr val="bg1"/>
                </a:solidFill>
              </a:rPr>
              <a:t>? È un sistema operativo Open Source ovvero il cui codice sorgente è aperto a modifiche. Di sistemi Linux esistono molte versioni e la più usata e conosciuta dal grande pubblico è sicuramente Ubuntu. Ubuntu è molto simile a Windows e a </a:t>
            </a:r>
            <a:r>
              <a:rPr lang="it-IT" sz="2000" dirty="0" err="1">
                <a:solidFill>
                  <a:schemeClr val="bg1"/>
                </a:solidFill>
              </a:rPr>
              <a:t>MacOs</a:t>
            </a:r>
            <a:r>
              <a:rPr lang="it-IT" sz="2000" dirty="0">
                <a:solidFill>
                  <a:schemeClr val="bg1"/>
                </a:solidFill>
              </a:rPr>
              <a:t> e permette di fare più o meno le stesse cose. Utilizzarlo è semplice e soprattutto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è gratuito e funziona su qualunque computer (e alcuni cellulari)!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B61648C-263A-4772-AEF9-63262E987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417234" y="4106863"/>
            <a:ext cx="3357532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32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Android, Windows Phone e iOS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E1F028-EDB5-4E27-8618-F7BDFBF14BE4}"/>
              </a:ext>
            </a:extLst>
          </p:cNvPr>
          <p:cNvSpPr txBox="1"/>
          <p:nvPr/>
        </p:nvSpPr>
        <p:spPr>
          <a:xfrm>
            <a:off x="179172" y="2464878"/>
            <a:ext cx="59168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Anche gli smartphone hanno un proprio sistema operativo (altrimenti, come abbiamo visto, non potrebbero funzionare!). I Sistemi Operativi per cellulari intelligenti sono diversi ma i due più utilizzati e conosciuti sono Android e </a:t>
            </a:r>
            <a:r>
              <a:rPr lang="it-IT" sz="2000" dirty="0" err="1">
                <a:solidFill>
                  <a:schemeClr val="bg1"/>
                </a:solidFill>
              </a:rPr>
              <a:t>iOs</a:t>
            </a:r>
            <a:r>
              <a:rPr lang="it-IT" sz="2000" dirty="0">
                <a:solidFill>
                  <a:schemeClr val="bg1"/>
                </a:solidFill>
              </a:rPr>
              <a:t>. Android è un OS sviluppato da Google (ed è facile accorgersene poiché sono già preinstallate molte applicazioni come Gmail, Google Chrome </a:t>
            </a:r>
            <a:r>
              <a:rPr lang="it-IT" sz="2000" dirty="0" err="1">
                <a:solidFill>
                  <a:schemeClr val="bg1"/>
                </a:solidFill>
              </a:rPr>
              <a:t>etc</a:t>
            </a:r>
            <a:r>
              <a:rPr lang="it-IT" sz="2000" dirty="0">
                <a:solidFill>
                  <a:schemeClr val="bg1"/>
                </a:solidFill>
              </a:rPr>
              <a:t>…). </a:t>
            </a:r>
            <a:r>
              <a:rPr lang="it-IT" sz="2000" dirty="0" err="1">
                <a:solidFill>
                  <a:schemeClr val="bg1"/>
                </a:solidFill>
              </a:rPr>
              <a:t>iOs</a:t>
            </a:r>
            <a:r>
              <a:rPr lang="it-IT" sz="2000" dirty="0">
                <a:solidFill>
                  <a:schemeClr val="bg1"/>
                </a:solidFill>
              </a:rPr>
              <a:t> è invece un Sistema Operativo installato su tutti gli iPhone.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Meno utilizzato ma comunque titolare di una buona fetta di mercato è la versione di Windows per i cellulari.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8C8A692-A69A-4A80-9617-39718024A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61229" y="2599901"/>
            <a:ext cx="1600200" cy="32004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775EE81-BBEE-4768-BDDB-7DA023EA3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998278" y="2603194"/>
            <a:ext cx="1798320" cy="3193814"/>
          </a:xfrm>
          <a:prstGeom prst="rect">
            <a:avLst/>
          </a:prstGeom>
        </p:spPr>
      </p:pic>
      <p:pic>
        <p:nvPicPr>
          <p:cNvPr id="18" name="Immagine 17" descr="Immagine che contiene testo, monitor, elettronico, schermo&#10;&#10;Descrizione generata automaticamente">
            <a:extLst>
              <a:ext uri="{FF2B5EF4-FFF2-40B4-BE49-F238E27FC236}">
                <a16:creationId xmlns:a16="http://schemas.microsoft.com/office/drawing/2014/main" id="{C1C4CBF1-EBCC-41FD-9611-3317F99ADE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933447" y="2603195"/>
            <a:ext cx="1729982" cy="319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4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Cosa sono le applicazioni?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5FC569-46CF-49C3-8659-CDD289CBE00C}"/>
              </a:ext>
            </a:extLst>
          </p:cNvPr>
          <p:cNvSpPr txBox="1"/>
          <p:nvPr/>
        </p:nvSpPr>
        <p:spPr>
          <a:xfrm>
            <a:off x="523874" y="2768940"/>
            <a:ext cx="53544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Un’applicazione è un software che, sfruttando il Sistema Operativo sottostante, istruisce il computer su cosa fare. </a:t>
            </a:r>
            <a:r>
              <a:rPr lang="it-IT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Su un computer i programmi usati per scrivere (come Word) sono applicazioni. Su un cellulare l’app che utilizzate per accedere al vostro social network preferito è un’applicazione. Anche le App delle vostre smart tv lo sono ugualmente. 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3" name="Immagine 12" descr="Immagine che contiene testo, elettronico, computer, schermo&#10;&#10;Descrizione generata automaticamente">
            <a:extLst>
              <a:ext uri="{FF2B5EF4-FFF2-40B4-BE49-F238E27FC236}">
                <a16:creationId xmlns:a16="http://schemas.microsoft.com/office/drawing/2014/main" id="{FCADBE58-D297-4D71-8742-666E849FE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12" b="99671" l="8704" r="93241">
                        <a14:foregroundMark x1="48426" y1="40461" x2="49259" y2="46217"/>
                        <a14:foregroundMark x1="59259" y1="6414" x2="58611" y2="13322"/>
                        <a14:foregroundMark x1="61481" y1="7401" x2="56389" y2="6908"/>
                        <a14:foregroundMark x1="60556" y1="4770" x2="56852" y2="5099"/>
                        <a14:foregroundMark x1="72593" y1="4112" x2="78519" y2="5592"/>
                        <a14:foregroundMark x1="89815" y1="19901" x2="89167" y2="25658"/>
                        <a14:foregroundMark x1="90926" y1="45395" x2="93241" y2="49671"/>
                        <a14:foregroundMark x1="52685" y1="57072" x2="53704" y2="62007"/>
                        <a14:foregroundMark x1="58333" y1="66283" x2="58796" y2="67270"/>
                        <a14:foregroundMark x1="63426" y1="53125" x2="61296" y2="51480"/>
                        <a14:foregroundMark x1="62315" y1="47697" x2="59815" y2="51645"/>
                        <a14:foregroundMark x1="79722" y1="35855" x2="77593" y2="25329"/>
                        <a14:foregroundMark x1="84630" y1="38816" x2="85926" y2="39309"/>
                        <a14:foregroundMark x1="79259" y1="54112" x2="75833" y2="52303"/>
                        <a14:foregroundMark x1="26759" y1="33553" x2="31944" y2="31414"/>
                        <a14:foregroundMark x1="32222" y1="60691" x2="31481" y2="60362"/>
                        <a14:foregroundMark x1="28704" y1="94737" x2="46481" y2="87007"/>
                        <a14:foregroundMark x1="40093" y1="93092" x2="19815" y2="95230"/>
                        <a14:foregroundMark x1="36944" y1="94901" x2="55648" y2="87007"/>
                        <a14:foregroundMark x1="55648" y1="87007" x2="47685" y2="88158"/>
                        <a14:foregroundMark x1="51667" y1="90461" x2="57870" y2="79441"/>
                        <a14:foregroundMark x1="57870" y1="79441" x2="57870" y2="79112"/>
                        <a14:foregroundMark x1="57407" y1="77796" x2="58333" y2="88816"/>
                        <a14:foregroundMark x1="57778" y1="88322" x2="65741" y2="94901"/>
                        <a14:foregroundMark x1="65741" y1="94901" x2="61296" y2="97039"/>
                        <a14:foregroundMark x1="18148" y1="97533" x2="12963" y2="88816"/>
                        <a14:foregroundMark x1="14722" y1="92599" x2="8704" y2="29605"/>
                        <a14:foregroundMark x1="8704" y1="29605" x2="17222" y2="25658"/>
                        <a14:foregroundMark x1="17222" y1="25658" x2="22037" y2="25658"/>
                        <a14:foregroundMark x1="13981" y1="26645" x2="9722" y2="26645"/>
                        <a14:foregroundMark x1="16667" y1="27467" x2="35926" y2="25658"/>
                        <a14:foregroundMark x1="35926" y1="25658" x2="51204" y2="28618"/>
                        <a14:foregroundMark x1="53333" y1="28618" x2="53611" y2="35197"/>
                        <a14:foregroundMark x1="69352" y1="99178" x2="74815" y2="96711"/>
                        <a14:foregroundMark x1="72870" y1="99178" x2="76759" y2="97533"/>
                        <a14:foregroundMark x1="76759" y1="98684" x2="80278" y2="98684"/>
                        <a14:foregroundMark x1="78241" y1="99178" x2="88519" y2="99671"/>
                        <a14:foregroundMark x1="88519" y1="99671" x2="79537" y2="97533"/>
                        <a14:foregroundMark x1="79537" y1="97533" x2="79537" y2="97533"/>
                        <a14:foregroundMark x1="79259" y1="97368" x2="78981" y2="97368"/>
                        <a14:foregroundMark x1="86667" y1="98849" x2="90370" y2="99671"/>
                        <a14:foregroundMark x1="88148" y1="99342" x2="78981" y2="96875"/>
                        <a14:foregroundMark x1="78981" y1="96875" x2="85648" y2="97039"/>
                        <a14:foregroundMark x1="82222" y1="96711" x2="75370" y2="94079"/>
                        <a14:foregroundMark x1="79537" y1="94901" x2="61944" y2="88322"/>
                        <a14:foregroundMark x1="61944" y1="88322" x2="76019" y2="92270"/>
                        <a14:foregroundMark x1="79815" y1="93421" x2="91574" y2="99671"/>
                        <a14:foregroundMark x1="77778" y1="95230" x2="81759" y2="96053"/>
                        <a14:foregroundMark x1="77037" y1="93586" x2="80926" y2="94408"/>
                        <a14:foregroundMark x1="73056" y1="93092" x2="81667" y2="95559"/>
                        <a14:foregroundMark x1="81667" y1="95559" x2="81759" y2="95724"/>
                        <a14:foregroundMark x1="79722" y1="93914" x2="72593" y2="93421"/>
                        <a14:foregroundMark x1="78704" y1="93914" x2="72870" y2="92763"/>
                        <a14:foregroundMark x1="77778" y1="93421" x2="73426" y2="92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96000" y="2650701"/>
            <a:ext cx="5504448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75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C000"/>
                </a:solidFill>
              </a:rPr>
              <a:t>Software freeware, payware e shareware</a:t>
            </a:r>
            <a:endParaRPr lang="it-IT" sz="4000" b="1" dirty="0">
              <a:solidFill>
                <a:srgbClr val="FFC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66A052-9DF2-4C58-87ED-4C1932CD5B74}"/>
              </a:ext>
            </a:extLst>
          </p:cNvPr>
          <p:cNvSpPr txBox="1"/>
          <p:nvPr/>
        </p:nvSpPr>
        <p:spPr>
          <a:xfrm>
            <a:off x="1066800" y="2982870"/>
            <a:ext cx="1005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Un’applicazione 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freeware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è scaricabile e 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utilizzabile gratuitamente,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senza dover pagare nulla e senza alcun tipo di limitazione.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 contrario la licenza di </a:t>
            </a:r>
            <a:r>
              <a:rPr lang="it-IT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un’app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payware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deve essere 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acquistata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pagando una determinata somma in denaro.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 via di mezzo è caratterizzata dalle 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licenze shareware.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Un software shareware è gratuito e può essere utilizzato con o senza limitazioni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per un periodo determinato di tempo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(in genere 30 o 60 giorni). Terminato questo periodo di prova l’utente deve acquistare il prodotto. 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6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14338-BB89-4C21-A8C3-FC2ABD4F8BA4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Tanti linguaggi per tanti utilizzi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66A052-9DF2-4C58-87ED-4C1932CD5B74}"/>
              </a:ext>
            </a:extLst>
          </p:cNvPr>
          <p:cNvSpPr txBox="1"/>
          <p:nvPr/>
        </p:nvSpPr>
        <p:spPr>
          <a:xfrm>
            <a:off x="1066800" y="2167116"/>
            <a:ext cx="1005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Forse avete sentito parlare di PHP o di </a:t>
            </a:r>
            <a:r>
              <a:rPr lang="it-IT" sz="2000" dirty="0" err="1">
                <a:solidFill>
                  <a:schemeClr val="bg1"/>
                </a:solidFill>
              </a:rPr>
              <a:t>javascript</a:t>
            </a:r>
            <a:r>
              <a:rPr lang="it-IT" sz="2000" dirty="0">
                <a:solidFill>
                  <a:schemeClr val="bg1"/>
                </a:solidFill>
              </a:rPr>
              <a:t> o di </a:t>
            </a:r>
            <a:r>
              <a:rPr lang="it-IT" sz="2000" dirty="0" err="1">
                <a:solidFill>
                  <a:schemeClr val="bg1"/>
                </a:solidFill>
              </a:rPr>
              <a:t>Perl</a:t>
            </a:r>
            <a:r>
              <a:rPr lang="it-IT" sz="2000" dirty="0">
                <a:solidFill>
                  <a:schemeClr val="bg1"/>
                </a:solidFill>
              </a:rPr>
              <a:t> o di Python…I nomi che abbiamo appena elencato sono tutte lingue usate in informatica per scrivere programmi (software e applicazioni). Ogni linguaggio ha le proprie caratteristiche ed è adatto per determinati scopi.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Per maggiori info andare sul sito </a:t>
            </a:r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ischool.startupitalia.eu</a:t>
            </a:r>
            <a:endParaRPr lang="it-IT" sz="2000" dirty="0">
              <a:solidFill>
                <a:schemeClr val="bg1"/>
              </a:solidFill>
            </a:endParaRPr>
          </a:p>
        </p:txBody>
      </p:sp>
      <p:graphicFrame>
        <p:nvGraphicFramePr>
          <p:cNvPr id="15" name="Diagramma 14">
            <a:extLst>
              <a:ext uri="{FF2B5EF4-FFF2-40B4-BE49-F238E27FC236}">
                <a16:creationId xmlns:a16="http://schemas.microsoft.com/office/drawing/2014/main" id="{CB37125A-EC94-4247-BB22-0D42CFE0F7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6393976"/>
              </p:ext>
            </p:extLst>
          </p:nvPr>
        </p:nvGraphicFramePr>
        <p:xfrm>
          <a:off x="142775" y="3697771"/>
          <a:ext cx="11906450" cy="2478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72964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39D47AA-ABD0-4320-ABCB-84261FC4E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graphicEl>
                                              <a:dgm id="{739D47AA-ABD0-4320-ABCB-84261FC4E1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308C54F-17CF-455C-998C-E1E468FB0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graphicEl>
                                              <a:dgm id="{E308C54F-17CF-455C-998C-E1E468FB09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83F6E72-C807-483E-9C65-02444EAF0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dgm id="{883F6E72-C807-483E-9C65-02444EAF09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8BBD6CC-2B33-4D20-BA5F-0026449DA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dgm id="{38BBD6CC-2B33-4D20-BA5F-0026449DA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D207A70-AB3E-4EAD-ADAD-75536B7CE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graphicEl>
                                              <a:dgm id="{6D207A70-AB3E-4EAD-ADAD-75536B7CEE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1DDA435-6C40-4598-99CE-FB4860C68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graphicEl>
                                              <a:dgm id="{01DDA435-6C40-4598-99CE-FB4860C68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40826B2-AAF5-403B-9250-7CA24F4A4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graphicEl>
                                              <a:dgm id="{840826B2-AAF5-403B-9250-7CA24F4A4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15" grpId="0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1112DC-02CD-4FCE-B7B1-516DD00063C9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8D1111-04C8-479A-9A8D-E0F70235143F}"/>
              </a:ext>
            </a:extLst>
          </p:cNvPr>
          <p:cNvSpPr txBox="1"/>
          <p:nvPr/>
        </p:nvSpPr>
        <p:spPr>
          <a:xfrm>
            <a:off x="726551" y="2716655"/>
            <a:ext cx="10738884" cy="32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0" i="0" dirty="0">
                <a:solidFill>
                  <a:schemeClr val="bg1"/>
                </a:solidFill>
                <a:effectLst/>
                <a:highlight>
                  <a:srgbClr val="008000"/>
                </a:highlight>
                <a:latin typeface="arial" panose="020B0604020202020204" pitchFamily="34" charset="0"/>
              </a:rPr>
              <a:t>La scienza </a:t>
            </a:r>
            <a:r>
              <a:rPr lang="it-IT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 si occupa dell'</a:t>
            </a:r>
            <a:r>
              <a:rPr lang="it-IT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ordinamento</a:t>
            </a:r>
            <a:r>
              <a:rPr lang="it-IT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del </a:t>
            </a:r>
            <a:r>
              <a:rPr lang="it-IT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trattamento</a:t>
            </a:r>
            <a:r>
              <a:rPr lang="it-IT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 della </a:t>
            </a:r>
            <a:r>
              <a:rPr lang="it-IT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trasmissione</a:t>
            </a:r>
            <a:r>
              <a:rPr lang="it-IT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delle informazioni per mezzo </a:t>
            </a:r>
            <a:r>
              <a:rPr lang="it-IT" sz="2800" b="0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arial" panose="020B0604020202020204" pitchFamily="34" charset="0"/>
              </a:rPr>
              <a:t>dell'elaborazione elettronica</a:t>
            </a:r>
            <a:r>
              <a:rPr lang="it-IT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la quale rende possibile gestire e organizzare le ingenti masse di dati prodotte dal moderno sviluppo sociale, scientifico e tecnologico.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52BC743-E9C3-4BF4-A49E-D55463E76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C78E356-B4F5-4413-9C6B-30C0B22D2DC9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Che cos’è l’informatica?</a:t>
            </a:r>
          </a:p>
        </p:txBody>
      </p:sp>
    </p:spTree>
    <p:extLst>
      <p:ext uri="{BB962C8B-B14F-4D97-AF65-F5344CB8AC3E}">
        <p14:creationId xmlns:p14="http://schemas.microsoft.com/office/powerpoint/2010/main" val="299089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66A052-9DF2-4C58-87ED-4C1932CD5B74}"/>
              </a:ext>
            </a:extLst>
          </p:cNvPr>
          <p:cNvSpPr txBox="1"/>
          <p:nvPr/>
        </p:nvSpPr>
        <p:spPr>
          <a:xfrm>
            <a:off x="1066800" y="2167116"/>
            <a:ext cx="1005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In informatica un linguaggio di programmazione è una vera e propria lingua (con regole da rispettare e parole chiave da utilizzare) per istruire il computer su cosa fare e quando farlo.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Facciamo un esempio: ipotizziamo di voler insegnare a un bambino come andare in bicicletta.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Cosa gli direste? Probabilmente qualcosa di simile a</a:t>
            </a:r>
          </a:p>
        </p:txBody>
      </p:sp>
      <p:graphicFrame>
        <p:nvGraphicFramePr>
          <p:cNvPr id="15" name="Diagramma 14">
            <a:extLst>
              <a:ext uri="{FF2B5EF4-FFF2-40B4-BE49-F238E27FC236}">
                <a16:creationId xmlns:a16="http://schemas.microsoft.com/office/drawing/2014/main" id="{CB37125A-EC94-4247-BB22-0D42CFE0F733}"/>
              </a:ext>
            </a:extLst>
          </p:cNvPr>
          <p:cNvGraphicFramePr/>
          <p:nvPr/>
        </p:nvGraphicFramePr>
        <p:xfrm>
          <a:off x="1103539" y="3877012"/>
          <a:ext cx="9984921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181F497-6F63-4162-8FFC-5C928728272B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Tanti linguaggi per tanti utilizzi</a:t>
            </a:r>
          </a:p>
        </p:txBody>
      </p:sp>
    </p:spTree>
    <p:extLst>
      <p:ext uri="{BB962C8B-B14F-4D97-AF65-F5344CB8AC3E}">
        <p14:creationId xmlns:p14="http://schemas.microsoft.com/office/powerpoint/2010/main" val="1404757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39D47AA-ABD0-4320-ABCB-84261FC4E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graphicEl>
                                              <a:dgm id="{739D47AA-ABD0-4320-ABCB-84261FC4E1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308C54F-17CF-455C-998C-E1E468FB0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graphicEl>
                                              <a:dgm id="{E308C54F-17CF-455C-998C-E1E468FB09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83F6E72-C807-483E-9C65-02444EAF0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dgm id="{883F6E72-C807-483E-9C65-02444EAF09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8BBD6CC-2B33-4D20-BA5F-0026449DA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dgm id="{38BBD6CC-2B33-4D20-BA5F-0026449DA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D207A70-AB3E-4EAD-ADAD-75536B7CE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graphicEl>
                                              <a:dgm id="{6D207A70-AB3E-4EAD-ADAD-75536B7CEE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1DDA435-6C40-4598-99CE-FB4860C68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graphicEl>
                                              <a:dgm id="{01DDA435-6C40-4598-99CE-FB4860C68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40826B2-AAF5-403B-9250-7CA24F4A4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graphicEl>
                                              <a:dgm id="{840826B2-AAF5-403B-9250-7CA24F4A4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15" grpId="0" uiExpand="1">
        <p:bldSub>
          <a:bldDgm bld="lvl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242883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graphicFrame>
        <p:nvGraphicFramePr>
          <p:cNvPr id="15" name="Diagramma 14">
            <a:extLst>
              <a:ext uri="{FF2B5EF4-FFF2-40B4-BE49-F238E27FC236}">
                <a16:creationId xmlns:a16="http://schemas.microsoft.com/office/drawing/2014/main" id="{CB37125A-EC94-4247-BB22-0D42CFE0F7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8136732"/>
              </p:ext>
            </p:extLst>
          </p:nvPr>
        </p:nvGraphicFramePr>
        <p:xfrm>
          <a:off x="1103539" y="2312996"/>
          <a:ext cx="9984921" cy="3807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181F497-6F63-4162-8FFC-5C928728272B}"/>
              </a:ext>
            </a:extLst>
          </p:cNvPr>
          <p:cNvSpPr txBox="1"/>
          <p:nvPr/>
        </p:nvSpPr>
        <p:spPr>
          <a:xfrm>
            <a:off x="418214" y="1335967"/>
            <a:ext cx="113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…nella prossima lezione (lunedì 22 febbraio 2021)</a:t>
            </a:r>
          </a:p>
        </p:txBody>
      </p:sp>
    </p:spTree>
    <p:extLst>
      <p:ext uri="{BB962C8B-B14F-4D97-AF65-F5344CB8AC3E}">
        <p14:creationId xmlns:p14="http://schemas.microsoft.com/office/powerpoint/2010/main" val="594366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E6B23DC-992F-451A-B310-A04D67C12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graphicEl>
                                              <a:dgm id="{CE6B23DC-992F-451A-B310-A04D67C12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graphicEl>
                                              <a:dgm id="{CE6B23DC-992F-451A-B310-A04D67C12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graphicEl>
                                              <a:dgm id="{CE6B23DC-992F-451A-B310-A04D67C12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C586385-146D-4298-A1B4-D9BB764C2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graphicEl>
                                              <a:dgm id="{3C586385-146D-4298-A1B4-D9BB764C2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graphicEl>
                                              <a:dgm id="{3C586385-146D-4298-A1B4-D9BB764C2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graphicEl>
                                              <a:dgm id="{3C586385-146D-4298-A1B4-D9BB764C2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8FEE7F6-D75C-48F1-A811-3229F3DA4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graphicEl>
                                              <a:dgm id="{98FEE7F6-D75C-48F1-A811-3229F3DA4D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graphicEl>
                                              <a:dgm id="{98FEE7F6-D75C-48F1-A811-3229F3DA4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graphicEl>
                                              <a:dgm id="{98FEE7F6-D75C-48F1-A811-3229F3DA4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7AA2A61-5D16-481B-A657-37B16CFDC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graphicEl>
                                              <a:dgm id="{47AA2A61-5D16-481B-A657-37B16CFDC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graphicEl>
                                              <a:dgm id="{47AA2A61-5D16-481B-A657-37B16CFDC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graphicEl>
                                              <a:dgm id="{47AA2A61-5D16-481B-A657-37B16CFDC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FE3949E-C001-4D11-8363-2F7E96D1F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graphicEl>
                                              <a:dgm id="{0FE3949E-C001-4D11-8363-2F7E96D1FC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graphicEl>
                                              <a:dgm id="{0FE3949E-C001-4D11-8363-2F7E96D1F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graphicEl>
                                              <a:dgm id="{0FE3949E-C001-4D11-8363-2F7E96D1F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EF6194E-0C77-4429-8899-5EE06832EE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graphicEl>
                                              <a:dgm id="{EEF6194E-0C77-4429-8899-5EE06832EE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graphicEl>
                                              <a:dgm id="{EEF6194E-0C77-4429-8899-5EE06832EE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graphicEl>
                                              <a:dgm id="{EEF6194E-0C77-4429-8899-5EE06832EE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C0CEE8E-1107-4709-8944-4C61AC803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graphicEl>
                                              <a:dgm id="{2C0CEE8E-1107-4709-8944-4C61AC8034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graphicEl>
                                              <a:dgm id="{2C0CEE8E-1107-4709-8944-4C61AC803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graphicEl>
                                              <a:dgm id="{2C0CEE8E-1107-4709-8944-4C61AC803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DC1BB39-3981-4B08-B6DC-6736BB795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>
                                            <p:graphicEl>
                                              <a:dgm id="{8DC1BB39-3981-4B08-B6DC-6736BB795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graphicEl>
                                              <a:dgm id="{8DC1BB39-3981-4B08-B6DC-6736BB795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graphicEl>
                                              <a:dgm id="{8DC1BB39-3981-4B08-B6DC-6736BB795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70B2EF3-58A5-44E0-BB8E-D73347094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graphicEl>
                                              <a:dgm id="{570B2EF3-58A5-44E0-BB8E-D73347094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graphicEl>
                                              <a:dgm id="{570B2EF3-58A5-44E0-BB8E-D73347094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>
                                            <p:graphicEl>
                                              <a:dgm id="{570B2EF3-58A5-44E0-BB8E-D73347094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25D56C5-BF41-4621-8090-2D8126449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>
                                            <p:graphicEl>
                                              <a:dgm id="{725D56C5-BF41-4621-8090-2D8126449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>
                                            <p:graphicEl>
                                              <a:dgm id="{725D56C5-BF41-4621-8090-2D8126449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>
                                            <p:graphicEl>
                                              <a:dgm id="{725D56C5-BF41-4621-8090-2D8126449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B9647BF-9011-4DBA-9319-12F9255E8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>
                                            <p:graphicEl>
                                              <a:dgm id="{BB9647BF-9011-4DBA-9319-12F9255E8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graphicEl>
                                              <a:dgm id="{BB9647BF-9011-4DBA-9319-12F9255E8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graphicEl>
                                              <a:dgm id="{BB9647BF-9011-4DBA-9319-12F9255E8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DDFEA3E-696F-43E1-A3AB-2C2A7BEA2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>
                                            <p:graphicEl>
                                              <a:dgm id="{7DDFEA3E-696F-43E1-A3AB-2C2A7BEA28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>
                                            <p:graphicEl>
                                              <a:dgm id="{7DDFEA3E-696F-43E1-A3AB-2C2A7BEA2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>
                                            <p:graphicEl>
                                              <a:dgm id="{7DDFEA3E-696F-43E1-A3AB-2C2A7BEA2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A3EAF29-06F3-48A9-9CC8-70548AEF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>
                                            <p:graphicEl>
                                              <a:dgm id="{8A3EAF29-06F3-48A9-9CC8-70548AEF7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>
                                            <p:graphicEl>
                                              <a:dgm id="{8A3EAF29-06F3-48A9-9CC8-70548AEF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>
                                            <p:graphicEl>
                                              <a:dgm id="{8A3EAF29-06F3-48A9-9CC8-70548AEF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1AF1411-D899-4F68-A40F-F03336C49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>
                                            <p:graphicEl>
                                              <a:dgm id="{61AF1411-D899-4F68-A40F-F03336C49A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>
                                            <p:graphicEl>
                                              <a:dgm id="{61AF1411-D899-4F68-A40F-F03336C49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>
                                            <p:graphicEl>
                                              <a:dgm id="{61AF1411-D899-4F68-A40F-F03336C49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3A3CF5C-3D82-4D84-AEA4-82CF35692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>
                                            <p:graphicEl>
                                              <a:dgm id="{23A3CF5C-3D82-4D84-AEA4-82CF356920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>
                                            <p:graphicEl>
                                              <a:dgm id="{23A3CF5C-3D82-4D84-AEA4-82CF35692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>
                                            <p:graphicEl>
                                              <a:dgm id="{23A3CF5C-3D82-4D84-AEA4-82CF35692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F01321F-05AD-4458-AC68-B7FF25816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>
                                            <p:graphicEl>
                                              <a:dgm id="{CF01321F-05AD-4458-AC68-B7FF25816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>
                                            <p:graphicEl>
                                              <a:dgm id="{CF01321F-05AD-4458-AC68-B7FF25816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>
                                            <p:graphicEl>
                                              <a:dgm id="{CF01321F-05AD-4458-AC68-B7FF25816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B932D61-FDB4-4334-8021-891642733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5">
                                            <p:graphicEl>
                                              <a:dgm id="{3B932D61-FDB4-4334-8021-891642733F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>
                                            <p:graphicEl>
                                              <a:dgm id="{3B932D61-FDB4-4334-8021-891642733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>
                                            <p:graphicEl>
                                              <a:dgm id="{3B932D61-FDB4-4334-8021-891642733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341BA41-A07C-4486-9C57-802E44DAB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5">
                                            <p:graphicEl>
                                              <a:dgm id="{1341BA41-A07C-4486-9C57-802E44DAB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>
                                            <p:graphicEl>
                                              <a:dgm id="{1341BA41-A07C-4486-9C57-802E44DAB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">
                                            <p:graphicEl>
                                              <a:dgm id="{1341BA41-A07C-4486-9C57-802E44DAB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9D54356-FCC0-48B9-AB99-408F33B6CC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>
                                            <p:graphicEl>
                                              <a:dgm id="{89D54356-FCC0-48B9-AB99-408F33B6CC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>
                                            <p:graphicEl>
                                              <a:dgm id="{89D54356-FCC0-48B9-AB99-408F33B6CC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>
                                            <p:graphicEl>
                                              <a:dgm id="{89D54356-FCC0-48B9-AB99-408F33B6CC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84A6246-1AE4-420C-A718-E148463EE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5">
                                            <p:graphicEl>
                                              <a:dgm id="{384A6246-1AE4-420C-A718-E148463EEA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">
                                            <p:graphicEl>
                                              <a:dgm id="{384A6246-1AE4-420C-A718-E148463EE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">
                                            <p:graphicEl>
                                              <a:dgm id="{384A6246-1AE4-420C-A718-E148463EE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DEEE4AD-89E5-49BA-A5CE-FE8D8D997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5">
                                            <p:graphicEl>
                                              <a:dgm id="{EDEEE4AD-89E5-49BA-A5CE-FE8D8D9970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5">
                                            <p:graphicEl>
                                              <a:dgm id="{EDEEE4AD-89E5-49BA-A5CE-FE8D8D997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5">
                                            <p:graphicEl>
                                              <a:dgm id="{EDEEE4AD-89E5-49BA-A5CE-FE8D8D997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A7F1E88-7D15-4B43-862A-6D60CF652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5">
                                            <p:graphicEl>
                                              <a:dgm id="{AA7F1E88-7D15-4B43-862A-6D60CF652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5">
                                            <p:graphicEl>
                                              <a:dgm id="{AA7F1E88-7D15-4B43-862A-6D60CF652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">
                                            <p:graphicEl>
                                              <a:dgm id="{AA7F1E88-7D15-4B43-862A-6D60CF652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9EAA43D-7FC7-4AFF-949F-63566E290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5">
                                            <p:graphicEl>
                                              <a:dgm id="{09EAA43D-7FC7-4AFF-949F-63566E2905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5">
                                            <p:graphicEl>
                                              <a:dgm id="{09EAA43D-7FC7-4AFF-949F-63566E290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5">
                                            <p:graphicEl>
                                              <a:dgm id="{09EAA43D-7FC7-4AFF-949F-63566E290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696C3BF-4E2D-4993-BE58-D3A8BE218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5">
                                            <p:graphicEl>
                                              <a:dgm id="{0696C3BF-4E2D-4993-BE58-D3A8BE218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5">
                                            <p:graphicEl>
                                              <a:dgm id="{0696C3BF-4E2D-4993-BE58-D3A8BE218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5">
                                            <p:graphicEl>
                                              <a:dgm id="{0696C3BF-4E2D-4993-BE58-D3A8BE218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478836A-7BE5-45AC-AAFD-B515DDF58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5">
                                            <p:graphicEl>
                                              <a:dgm id="{4478836A-7BE5-45AC-AAFD-B515DDF588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5">
                                            <p:graphicEl>
                                              <a:dgm id="{4478836A-7BE5-45AC-AAFD-B515DDF58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5">
                                            <p:graphicEl>
                                              <a:dgm id="{4478836A-7BE5-45AC-AAFD-B515DDF58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B999697-FD0A-48A4-86B8-DE3A3871D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5">
                                            <p:graphicEl>
                                              <a:dgm id="{5B999697-FD0A-48A4-86B8-DE3A3871D3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5">
                                            <p:graphicEl>
                                              <a:dgm id="{5B999697-FD0A-48A4-86B8-DE3A3871D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5">
                                            <p:graphicEl>
                                              <a:dgm id="{5B999697-FD0A-48A4-86B8-DE3A3871D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5BD26EA-E5C0-4228-9C31-EF1CA6179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5">
                                            <p:graphicEl>
                                              <a:dgm id="{25BD26EA-E5C0-4228-9C31-EF1CA6179C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5">
                                            <p:graphicEl>
                                              <a:dgm id="{25BD26EA-E5C0-4228-9C31-EF1CA6179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5">
                                            <p:graphicEl>
                                              <a:dgm id="{25BD26EA-E5C0-4228-9C31-EF1CA6179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5CBE313-DEBD-4E9E-A490-432BA47C0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">
                                            <p:graphicEl>
                                              <a:dgm id="{A5CBE313-DEBD-4E9E-A490-432BA47C01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">
                                            <p:graphicEl>
                                              <a:dgm id="{A5CBE313-DEBD-4E9E-A490-432BA47C0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">
                                            <p:graphicEl>
                                              <a:dgm id="{A5CBE313-DEBD-4E9E-A490-432BA47C0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©fabioambrosi.it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1112DC-02CD-4FCE-B7B1-516DD00063C9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magine che contiene testo, elettronico, computer, interni&#10;&#10;Descrizione generata automaticamente">
            <a:extLst>
              <a:ext uri="{FF2B5EF4-FFF2-40B4-BE49-F238E27FC236}">
                <a16:creationId xmlns:a16="http://schemas.microsoft.com/office/drawing/2014/main" id="{3D5EEA5C-56C7-4CCE-A735-EEACC3698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94541" y="2704724"/>
            <a:ext cx="3802917" cy="304233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89754AE-F00A-4A41-95BA-133087E93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F11330-DB6F-442E-BBA9-D1CFB33250D7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Come è fatto un computer?</a:t>
            </a:r>
          </a:p>
        </p:txBody>
      </p:sp>
    </p:spTree>
    <p:extLst>
      <p:ext uri="{BB962C8B-B14F-4D97-AF65-F5344CB8AC3E}">
        <p14:creationId xmlns:p14="http://schemas.microsoft.com/office/powerpoint/2010/main" val="2290393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BFB2A3-484A-429B-A07E-4D6CCB0A4EB5}"/>
              </a:ext>
            </a:extLst>
          </p:cNvPr>
          <p:cNvSpPr txBox="1"/>
          <p:nvPr/>
        </p:nvSpPr>
        <p:spPr>
          <a:xfrm>
            <a:off x="4910470" y="3147219"/>
            <a:ext cx="237106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chemeClr val="bg1"/>
                </a:solidFill>
              </a:rPr>
              <a:t>Hardware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chemeClr val="bg1"/>
                </a:solidFill>
              </a:rPr>
              <a:t>Software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20DD36D-BD0D-44C2-A872-9290CA741FCC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2284917-41AD-4EC4-8635-ED001B49C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F36921-D08B-4010-A487-C4CA7D75A54A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Come è fatto un computer?</a:t>
            </a:r>
          </a:p>
        </p:txBody>
      </p:sp>
    </p:spTree>
    <p:extLst>
      <p:ext uri="{BB962C8B-B14F-4D97-AF65-F5344CB8AC3E}">
        <p14:creationId xmlns:p14="http://schemas.microsoft.com/office/powerpoint/2010/main" val="41371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BFB2A3-484A-429B-A07E-4D6CCB0A4EB5}"/>
              </a:ext>
            </a:extLst>
          </p:cNvPr>
          <p:cNvSpPr txBox="1"/>
          <p:nvPr/>
        </p:nvSpPr>
        <p:spPr>
          <a:xfrm>
            <a:off x="1183758" y="3083126"/>
            <a:ext cx="982448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informatica, l'insieme delle componenti fisiche, non modificabili (alimentatori, elementi circuitali fissi, unità di memoria, ecc.), di un sistema di elaborazione dati</a:t>
            </a:r>
            <a:endParaRPr lang="it-IT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4A56AE-AAFA-4D66-927C-548C65A70C3B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21735ED-BFA4-4327-98F1-299361DA3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8326E8-5659-4CE6-BBCF-FAC8623EAA29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Hardware</a:t>
            </a:r>
          </a:p>
        </p:txBody>
      </p:sp>
    </p:spTree>
    <p:extLst>
      <p:ext uri="{BB962C8B-B14F-4D97-AF65-F5344CB8AC3E}">
        <p14:creationId xmlns:p14="http://schemas.microsoft.com/office/powerpoint/2010/main" val="1565237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BFB2A3-484A-429B-A07E-4D6CCB0A4EB5}"/>
              </a:ext>
            </a:extLst>
          </p:cNvPr>
          <p:cNvSpPr txBox="1"/>
          <p:nvPr/>
        </p:nvSpPr>
        <p:spPr>
          <a:xfrm>
            <a:off x="2358656" y="3019430"/>
            <a:ext cx="8469719" cy="264886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Scheda Video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Scheda Audio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Disk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Scheda Madre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Periferiche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647A5A6-F873-403C-9BF7-E303D46F66C2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Hardware</a:t>
            </a:r>
          </a:p>
        </p:txBody>
      </p:sp>
    </p:spTree>
    <p:extLst>
      <p:ext uri="{BB962C8B-B14F-4D97-AF65-F5344CB8AC3E}">
        <p14:creationId xmlns:p14="http://schemas.microsoft.com/office/powerpoint/2010/main" val="3477882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A88FEC5-3745-4C4C-9471-83B89CD51036}"/>
              </a:ext>
            </a:extLst>
          </p:cNvPr>
          <p:cNvSpPr/>
          <p:nvPr/>
        </p:nvSpPr>
        <p:spPr>
          <a:xfrm>
            <a:off x="0" y="0"/>
            <a:ext cx="12192000" cy="103569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5000"/>
                      </a14:imgEffect>
                      <a14:imgEffect>
                        <a14:colorTemperature colorTemp="5300"/>
                      </a14:imgEffect>
                      <a14:imgEffect>
                        <a14:saturation sat="85000"/>
                      </a14:imgEffect>
                      <a14:imgEffect>
                        <a14:brightnessContrast bright="-26000" contrast="21000"/>
                      </a14:imgEffect>
                    </a14:imgLayer>
                  </a14:imgProps>
                </a:ext>
              </a:extLst>
            </a:blip>
            <a:srcRect/>
            <a:tile tx="0" ty="749300" sx="100000" sy="100000" flip="none" algn="ctr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368300"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F727B68-B324-43A6-8E42-FC57DB0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/>
              <a:t>©fabioambrosi.it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1EED63-7B8D-42FC-BA47-12EB5F4BDF44}"/>
              </a:ext>
            </a:extLst>
          </p:cNvPr>
          <p:cNvSpPr txBox="1"/>
          <p:nvPr/>
        </p:nvSpPr>
        <p:spPr>
          <a:xfrm>
            <a:off x="274475" y="389367"/>
            <a:ext cx="69419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Nozioni di base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E87D117-84CC-4E2B-B582-E6BC928EEA88}"/>
              </a:ext>
            </a:extLst>
          </p:cNvPr>
          <p:cNvCxnSpPr>
            <a:cxnSpLocks/>
          </p:cNvCxnSpPr>
          <p:nvPr/>
        </p:nvCxnSpPr>
        <p:spPr>
          <a:xfrm>
            <a:off x="0" y="1035698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D0BD3-E5C9-4A1A-B4F3-7904BDA7A6A3}"/>
              </a:ext>
            </a:extLst>
          </p:cNvPr>
          <p:cNvSpPr txBox="1"/>
          <p:nvPr/>
        </p:nvSpPr>
        <p:spPr>
          <a:xfrm>
            <a:off x="7522417" y="536801"/>
            <a:ext cx="439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base di informatica e nuove tecnologie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FD918EA-DA0D-4B25-B85D-F6307F006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1599"/>
            <a:ext cx="952500" cy="952500"/>
          </a:xfrm>
          <a:prstGeom prst="rect">
            <a:avLst/>
          </a:prstGeom>
        </p:spPr>
      </p:pic>
      <p:pic>
        <p:nvPicPr>
          <p:cNvPr id="6" name="Immagine 5" descr="Immagine che contiene testo, elettronico, circuito&#10;&#10;Descrizione generata automaticamente">
            <a:extLst>
              <a:ext uri="{FF2B5EF4-FFF2-40B4-BE49-F238E27FC236}">
                <a16:creationId xmlns:a16="http://schemas.microsoft.com/office/drawing/2014/main" id="{6CE85FA2-472A-48F5-A15C-6930E02EAE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975542" y="2247780"/>
            <a:ext cx="2240902" cy="224762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780909-506F-4B7B-8A42-BC7C3EB0F386}"/>
              </a:ext>
            </a:extLst>
          </p:cNvPr>
          <p:cNvSpPr txBox="1"/>
          <p:nvPr/>
        </p:nvSpPr>
        <p:spPr>
          <a:xfrm>
            <a:off x="5542976" y="6961186"/>
            <a:ext cx="110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8" tooltip="https://commons.wikimedia.org/wiki/File:Ic-photo-Intel--FV80503233--(Pentium-MMX-CPU)-top.JPG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9" tooltip="https://creativecommons.org/licenses/by-sa/3.0/"/>
              </a:rPr>
              <a:t>CC BY-SA</a:t>
            </a:r>
            <a:endParaRPr lang="it-IT" sz="90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CF15555-F0E2-4689-9DE2-11F35C300437}"/>
              </a:ext>
            </a:extLst>
          </p:cNvPr>
          <p:cNvSpPr txBox="1"/>
          <p:nvPr/>
        </p:nvSpPr>
        <p:spPr>
          <a:xfrm>
            <a:off x="1143802" y="4699333"/>
            <a:ext cx="9904396" cy="129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 CPU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(chiamato anche Processore)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è il </a:t>
            </a:r>
            <a:r>
              <a:rPr lang="it-IT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cevello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ovvero quella parte di un dispositivo elettronico (per esempio di un cellulare, di un computer, di un frigorifero o di una smart tv) il cui scopo è – in ultima analisi e semplificando un po’ – 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fare calcoli ed eseguire istruzioni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651C457-A46C-4B70-A452-EA8AA2FFD487}"/>
              </a:ext>
            </a:extLst>
          </p:cNvPr>
          <p:cNvSpPr txBox="1"/>
          <p:nvPr/>
        </p:nvSpPr>
        <p:spPr>
          <a:xfrm>
            <a:off x="2086633" y="1335967"/>
            <a:ext cx="8018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</a:rPr>
              <a:t>La CPU – Il processore</a:t>
            </a:r>
          </a:p>
        </p:txBody>
      </p:sp>
    </p:spTree>
    <p:extLst>
      <p:ext uri="{BB962C8B-B14F-4D97-AF65-F5344CB8AC3E}">
        <p14:creationId xmlns:p14="http://schemas.microsoft.com/office/powerpoint/2010/main" val="3900171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2698</Words>
  <Application>Microsoft Office PowerPoint</Application>
  <PresentationFormat>Widescreen</PresentationFormat>
  <Paragraphs>281</Paragraphs>
  <Slides>41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6" baseType="lpstr">
      <vt:lpstr>Arial</vt:lpstr>
      <vt:lpstr>Arial</vt:lpstr>
      <vt:lpstr>Calibri</vt:lpstr>
      <vt:lpstr>Calibri Light</vt:lpstr>
      <vt:lpstr>Tema di Office</vt:lpstr>
      <vt:lpstr>Corso base di informatica e nuove tecnologie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base di informatica e nuove tecologie</dc:title>
  <dc:creator>Fabio Ambrosi</dc:creator>
  <cp:lastModifiedBy>Fabio Ambrosi</cp:lastModifiedBy>
  <cp:revision>57</cp:revision>
  <dcterms:created xsi:type="dcterms:W3CDTF">2021-02-01T21:33:23Z</dcterms:created>
  <dcterms:modified xsi:type="dcterms:W3CDTF">2021-02-14T21:10:27Z</dcterms:modified>
</cp:coreProperties>
</file>